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4.jpeg" ContentType="image/jpe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200" u="none" kumimoji="0" normalizeH="0">
        <a:ln>
          <a:noFill/>
        </a:ln>
        <a:solidFill>
          <a:srgbClr val="EEEEEE"/>
        </a:solidFill>
        <a:effectLst/>
        <a:uFillTx/>
        <a:latin typeface="Helvetica Neue Bold Condensed"/>
        <a:ea typeface="Helvetica Neue Bold Condensed"/>
        <a:cs typeface="Helvetica Neue Bold Condensed"/>
        <a:sym typeface="Helvetica Neue Bold Condense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DDDBCF"/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888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888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BDBD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F2817"/>
              </a:solidFill>
              <a:prstDash val="solid"/>
              <a:miter lim="400000"/>
            </a:ln>
          </a:bottom>
          <a:insideH>
            <a:ln w="12700" cap="flat">
              <a:solidFill>
                <a:srgbClr val="8F281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8341D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solidFill>
                <a:srgbClr val="5F5857"/>
              </a:solidFill>
              <a:prstDash val="solid"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F5857"/>
              </a:solidFill>
              <a:prstDash val="solid"/>
              <a:miter lim="400000"/>
            </a:ln>
          </a:bottom>
          <a:insideH>
            <a:ln w="12700" cap="flat">
              <a:solidFill>
                <a:srgbClr val="97231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F585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1401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 b="def" i="def"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2912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4AA2A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6B5C3">
              <a:alpha val="14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9F9F9F"/>
              </a:solidFill>
              <a:prstDash val="solid"/>
              <a:miter lim="400000"/>
            </a:ln>
          </a:left>
          <a:right>
            <a:ln w="12700" cap="flat">
              <a:solidFill>
                <a:srgbClr val="9F9F9F"/>
              </a:solidFill>
              <a:prstDash val="solid"/>
              <a:miter lim="400000"/>
            </a:ln>
          </a:right>
          <a:top>
            <a:ln w="12700" cap="flat">
              <a:solidFill>
                <a:srgbClr val="9F9F9F"/>
              </a:solidFill>
              <a:prstDash val="solid"/>
              <a:miter lim="400000"/>
            </a:ln>
          </a:top>
          <a:bottom>
            <a:ln w="12700" cap="flat">
              <a:solidFill>
                <a:srgbClr val="9F9F9F"/>
              </a:solidFill>
              <a:prstDash val="solid"/>
              <a:miter lim="400000"/>
            </a:ln>
          </a:bottom>
          <a:insideH>
            <a:ln w="12700" cap="flat">
              <a:solidFill>
                <a:srgbClr val="9F9F9F"/>
              </a:solidFill>
              <a:prstDash val="solid"/>
              <a:miter lim="400000"/>
            </a:ln>
          </a:insideH>
          <a:insideV>
            <a:ln w="12700" cap="flat">
              <a:solidFill>
                <a:srgbClr val="9F9F9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38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ABABA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979">
              <a:alpha val="25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Shape 14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7" name="Shape 14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Youth Ministry 1983-1996 (13 years) CC Costa Mesa, Calvary Affiliate in Napa</a:t>
            </a:r>
          </a:p>
          <a:p>
            <a:pPr/>
            <a:r>
              <a:t>Children’s Ministry 1997-2023 (26 years) CC Laguna Creek (near Sacramento)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hape 24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Church Mutual resources</a:t>
            </a:r>
          </a:p>
          <a:p>
            <a:pPr/>
          </a:p>
          <a:p>
            <a:pPr/>
            <a:r>
              <a:t>Your church’s liability insurance provider should have resources available to you.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Youth Ministry 1983-1996 (13 years) CC Costa Mesa, Calvary Affiliate in Napa</a:t>
            </a:r>
          </a:p>
          <a:p>
            <a:pPr/>
            <a:r>
              <a:t>Children’s Ministry 1997-2023 (26 years) CC Laguna Creek (near Sacramento)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4" name="Shape 17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VALUE &amp; IMPORTANCE</a:t>
            </a:r>
          </a:p>
          <a:p>
            <a:pPr/>
            <a:r>
              <a:t>Forces you to think through (How do we want to do it and Why?)</a:t>
            </a:r>
          </a:p>
          <a:p>
            <a:pPr/>
            <a:r>
              <a:t>Standardizes policies and procedures</a:t>
            </a:r>
          </a:p>
          <a:p>
            <a:pPr/>
            <a:r>
              <a:t>Provide consistent training guide and expectations</a:t>
            </a:r>
          </a:p>
          <a:p>
            <a:pPr/>
            <a:r>
              <a:t>Protect your ministry (children and volunteers)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6" name="Shape 18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Request manual from other churches </a:t>
            </a:r>
          </a:p>
          <a:p>
            <a:pPr marL="388730" indent="-388730">
              <a:buSzPct val="125000"/>
              <a:buChar char="-"/>
            </a:pPr>
            <a:r>
              <a:t>Don’t reinvent the wheel. </a:t>
            </a:r>
          </a:p>
          <a:p>
            <a:pPr marL="388730" indent="-388730">
              <a:buSzPct val="125000"/>
              <a:buChar char="-"/>
            </a:pPr>
            <a:r>
              <a:t>I will give you a head start.</a:t>
            </a:r>
          </a:p>
          <a:p>
            <a:pPr/>
            <a:r>
              <a:t>Request safety info from insurance company</a:t>
            </a:r>
          </a:p>
          <a:p>
            <a:pPr/>
            <a:r>
              <a:t>Combine all the info into your own manual</a:t>
            </a:r>
          </a:p>
          <a:p>
            <a:pPr/>
            <a:r>
              <a:t>Have it reviewed</a:t>
            </a:r>
          </a:p>
          <a:p>
            <a:pPr/>
            <a:r>
              <a:t>Revise as needed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8" name="Shape 19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Vision/Philosophy - to be like minded</a:t>
            </a:r>
          </a:p>
          <a:p>
            <a:pPr/>
            <a:r>
              <a:t>Expectation of the workers - church attendance, arrival time, dress code…</a:t>
            </a:r>
          </a:p>
          <a:p>
            <a:pPr/>
            <a:r>
              <a:t>Job Descriptions</a:t>
            </a:r>
          </a:p>
          <a:p>
            <a:pPr/>
            <a:r>
              <a:t>Policies - check-in/check-out, restroom, discipline, curriculum, scheduling</a:t>
            </a:r>
          </a:p>
          <a:p>
            <a:pPr/>
            <a:r>
              <a:t>Child Safety - adult/child interaction guidelines (touching &amp; talking), accountability guidelines (2-Deep Policy)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Request manual from other churches </a:t>
            </a:r>
          </a:p>
          <a:p>
            <a:pPr marL="388730" indent="-388730">
              <a:buSzPct val="125000"/>
              <a:buChar char="-"/>
            </a:pPr>
            <a:r>
              <a:t>Don’t reinvent the wheel. </a:t>
            </a:r>
          </a:p>
          <a:p>
            <a:pPr marL="388730" indent="-388730">
              <a:buSzPct val="125000"/>
              <a:buChar char="-"/>
            </a:pPr>
            <a:r>
              <a:t>I will give you a head start.</a:t>
            </a:r>
          </a:p>
          <a:p>
            <a:pPr/>
            <a:r>
              <a:t>Pull from what you like from others</a:t>
            </a:r>
          </a:p>
          <a:p>
            <a:pPr/>
            <a:r>
              <a:t>Make it your own (might want to work with a team to develop and revise)</a:t>
            </a:r>
          </a:p>
          <a:p>
            <a:pPr/>
            <a:r>
              <a:t>Revise as needed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2" name="Shape 22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Manual samples</a:t>
            </a:r>
          </a:p>
          <a:p>
            <a:pPr/>
            <a:r>
              <a:t>Slideshow in various formats</a:t>
            </a:r>
          </a:p>
          <a:p>
            <a:pPr/>
            <a:r>
              <a:t>Resources from my other workshops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1" name="Shape 23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Church Mutual resources</a:t>
            </a:r>
          </a:p>
          <a:p>
            <a:pPr/>
          </a:p>
          <a:p>
            <a:pPr/>
            <a:r>
              <a:t>Your church’s liability insurance provider should have resources available to you.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Shape 24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Church Mutual resources</a:t>
            </a:r>
          </a:p>
          <a:p>
            <a:pPr/>
          </a:p>
          <a:p>
            <a:pPr/>
            <a:r>
              <a:t>Your church’s liability insurance provider should have resources available to you.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tif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.tif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374900" y="2730500"/>
            <a:ext cx="19621500" cy="4216400"/>
          </a:xfrm>
          <a:prstGeom prst="rect">
            <a:avLst/>
          </a:prstGeom>
        </p:spPr>
        <p:txBody>
          <a:bodyPr anchor="b"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2374900" y="7073900"/>
            <a:ext cx="19621500" cy="3073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11951685" y="12706350"/>
            <a:ext cx="504445" cy="465532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850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700"/>
              </a:spcBef>
              <a:buSzTx/>
              <a:buNone/>
              <a:defRPr sz="5000">
                <a:solidFill>
                  <a:srgbClr val="222222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04" name="“Type a quote here.”"/>
          <p:cNvSpPr txBox="1"/>
          <p:nvPr>
            <p:ph type="body" sz="quarter" idx="22"/>
          </p:nvPr>
        </p:nvSpPr>
        <p:spPr>
          <a:xfrm>
            <a:off x="2387600" y="5994400"/>
            <a:ext cx="19621500" cy="9906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20000"/>
              </a:lnSpc>
              <a:buSzTx/>
              <a:buNone/>
              <a:defRPr b="1" spc="-174" sz="58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0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Image"/>
          <p:cNvSpPr/>
          <p:nvPr>
            <p:ph type="pic" idx="21"/>
          </p:nvPr>
        </p:nvSpPr>
        <p:spPr>
          <a:xfrm>
            <a:off x="0" y="0"/>
            <a:ext cx="24384000" cy="1625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- Alt 2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899589" y="11524798"/>
            <a:ext cx="6438417" cy="89804"/>
          </a:xfrm>
          <a:prstGeom prst="rect">
            <a:avLst/>
          </a:prstGeom>
        </p:spPr>
      </p:pic>
      <p:sp>
        <p:nvSpPr>
          <p:cNvPr id="22" name="Image"/>
          <p:cNvSpPr/>
          <p:nvPr>
            <p:ph type="pic" idx="21"/>
          </p:nvPr>
        </p:nvSpPr>
        <p:spPr>
          <a:xfrm>
            <a:off x="609600" y="-749300"/>
            <a:ext cx="23177500" cy="154516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3" name="Title Text"/>
          <p:cNvSpPr txBox="1"/>
          <p:nvPr>
            <p:ph type="title"/>
          </p:nvPr>
        </p:nvSpPr>
        <p:spPr>
          <a:xfrm>
            <a:off x="1181100" y="9626600"/>
            <a:ext cx="22009100" cy="1714500"/>
          </a:xfrm>
          <a:prstGeom prst="rect">
            <a:avLst/>
          </a:prstGeom>
        </p:spPr>
        <p:txBody>
          <a:bodyPr anchor="b"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24" name="Body Level One…"/>
          <p:cNvSpPr txBox="1"/>
          <p:nvPr>
            <p:ph type="body" sz="quarter" idx="1"/>
          </p:nvPr>
        </p:nvSpPr>
        <p:spPr>
          <a:xfrm>
            <a:off x="1181100" y="11696700"/>
            <a:ext cx="22009100" cy="1231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Text"/>
          <p:cNvSpPr txBox="1"/>
          <p:nvPr>
            <p:ph type="title"/>
          </p:nvPr>
        </p:nvSpPr>
        <p:spPr>
          <a:xfrm>
            <a:off x="2374900" y="4940300"/>
            <a:ext cx="19621500" cy="3835400"/>
          </a:xfrm>
          <a:prstGeom prst="rect">
            <a:avLst/>
          </a:prstGeom>
        </p:spPr>
        <p:txBody>
          <a:bodyPr/>
          <a:lstStyle>
            <a:lvl1pPr>
              <a:defRPr spc="-180" sz="9000"/>
            </a:lvl1pPr>
          </a:lstStyle>
          <a:p>
            <a:pPr/>
            <a:r>
              <a:t>Title Text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33788" y="7155998"/>
            <a:ext cx="8416268" cy="89804"/>
          </a:xfrm>
          <a:prstGeom prst="rect">
            <a:avLst/>
          </a:prstGeom>
        </p:spPr>
      </p:pic>
      <p:sp>
        <p:nvSpPr>
          <p:cNvPr id="42" name="Image"/>
          <p:cNvSpPr/>
          <p:nvPr>
            <p:ph type="pic" idx="21"/>
          </p:nvPr>
        </p:nvSpPr>
        <p:spPr>
          <a:xfrm>
            <a:off x="12230100" y="-990600"/>
            <a:ext cx="11303000" cy="1659402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3" name="Title Text"/>
          <p:cNvSpPr txBox="1"/>
          <p:nvPr>
            <p:ph type="title"/>
          </p:nvPr>
        </p:nvSpPr>
        <p:spPr>
          <a:xfrm>
            <a:off x="1435100" y="1092200"/>
            <a:ext cx="10464800" cy="57658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44" name="Body Level One…"/>
          <p:cNvSpPr txBox="1"/>
          <p:nvPr>
            <p:ph type="body" sz="quarter" idx="1"/>
          </p:nvPr>
        </p:nvSpPr>
        <p:spPr>
          <a:xfrm>
            <a:off x="1435100" y="7556500"/>
            <a:ext cx="10464800" cy="5092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54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64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5" name="Body Level One…"/>
          <p:cNvSpPr txBox="1"/>
          <p:nvPr>
            <p:ph type="body" idx="1"/>
          </p:nvPr>
        </p:nvSpPr>
        <p:spPr>
          <a:xfrm>
            <a:off x="2374900" y="45847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Line Line" descr="Line Line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10107" y="3853998"/>
            <a:ext cx="20407882" cy="89804"/>
          </a:xfrm>
          <a:prstGeom prst="rect">
            <a:avLst/>
          </a:prstGeom>
        </p:spPr>
      </p:pic>
      <p:sp>
        <p:nvSpPr>
          <p:cNvPr id="75" name="Image"/>
          <p:cNvSpPr/>
          <p:nvPr>
            <p:ph type="pic" idx="21"/>
          </p:nvPr>
        </p:nvSpPr>
        <p:spPr>
          <a:xfrm>
            <a:off x="2388450" y="965200"/>
            <a:ext cx="9968392" cy="146346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Title Text"/>
          <p:cNvSpPr txBox="1"/>
          <p:nvPr>
            <p:ph type="title"/>
          </p:nvPr>
        </p:nvSpPr>
        <p:spPr>
          <a:xfrm>
            <a:off x="2374900" y="977900"/>
            <a:ext cx="19621500" cy="2679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7" name="Body Level One…"/>
          <p:cNvSpPr txBox="1"/>
          <p:nvPr>
            <p:ph type="body" sz="half" idx="1"/>
          </p:nvPr>
        </p:nvSpPr>
        <p:spPr>
          <a:xfrm>
            <a:off x="13500100" y="4699000"/>
            <a:ext cx="9055100" cy="75692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4200"/>
              </a:spcBef>
              <a:buBlip>
                <a:blip r:embed="rId3"/>
              </a:buBlip>
              <a:defRPr sz="3600"/>
            </a:lvl1pPr>
            <a:lvl2pPr marL="1270000" indent="-635000">
              <a:spcBef>
                <a:spcPts val="4200"/>
              </a:spcBef>
              <a:buBlip>
                <a:blip r:embed="rId3"/>
              </a:buBlip>
              <a:defRPr sz="3600"/>
            </a:lvl2pPr>
            <a:lvl3pPr marL="1905000" indent="-635000">
              <a:spcBef>
                <a:spcPts val="4200"/>
              </a:spcBef>
              <a:buBlip>
                <a:blip r:embed="rId3"/>
              </a:buBlip>
              <a:defRPr sz="3600"/>
            </a:lvl3pPr>
            <a:lvl4pPr marL="2540000" indent="-635000">
              <a:spcBef>
                <a:spcPts val="4200"/>
              </a:spcBef>
              <a:buBlip>
                <a:blip r:embed="rId3"/>
              </a:buBlip>
              <a:defRPr sz="3600"/>
            </a:lvl4pPr>
            <a:lvl5pPr marL="3175000" indent="-635000">
              <a:spcBef>
                <a:spcPts val="4200"/>
              </a:spcBef>
              <a:buBlip>
                <a:blip r:embed="rId3"/>
              </a:buBlip>
              <a:defRPr sz="3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Image"/>
          <p:cNvSpPr/>
          <p:nvPr>
            <p:ph type="pic" sz="half" idx="21"/>
          </p:nvPr>
        </p:nvSpPr>
        <p:spPr>
          <a:xfrm>
            <a:off x="11442700" y="6108700"/>
            <a:ext cx="11978045" cy="808939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Image"/>
          <p:cNvSpPr/>
          <p:nvPr>
            <p:ph type="pic" sz="half" idx="22"/>
          </p:nvPr>
        </p:nvSpPr>
        <p:spPr>
          <a:xfrm>
            <a:off x="12509500" y="215900"/>
            <a:ext cx="10744200" cy="7162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Image"/>
          <p:cNvSpPr/>
          <p:nvPr>
            <p:ph type="pic" idx="23"/>
          </p:nvPr>
        </p:nvSpPr>
        <p:spPr>
          <a:xfrm>
            <a:off x="1066800" y="-1079500"/>
            <a:ext cx="10858500" cy="1594145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tif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2374900" y="1778000"/>
            <a:ext cx="19621500" cy="10147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2387600" y="977900"/>
            <a:ext cx="19621500" cy="2679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27872" y="12674600"/>
            <a:ext cx="504445" cy="46553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1" sz="2400">
                <a:solidFill>
                  <a:srgbClr val="F1F1F1"/>
                </a:solidFill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97" strike="noStrike" sz="6600" u="none">
          <a:solidFill>
            <a:srgbClr val="EEEEEE"/>
          </a:solidFill>
          <a:uFillTx/>
          <a:latin typeface="+mn-lt"/>
          <a:ea typeface="+mn-ea"/>
          <a:cs typeface="+mn-cs"/>
          <a:sym typeface="Superclarendon Regular"/>
        </a:defRPr>
      </a:lvl9pPr>
    </p:titleStyle>
    <p:bodyStyle>
      <a:lvl1pPr marL="8128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1pPr>
      <a:lvl2pPr marL="16256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2pPr>
      <a:lvl3pPr marL="24384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3pPr>
      <a:lvl4pPr marL="32512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4pPr>
      <a:lvl5pPr marL="40640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5pPr>
      <a:lvl6pPr marL="48768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6pPr>
      <a:lvl7pPr marL="56896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7pPr>
      <a:lvl8pPr marL="65024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8pPr>
      <a:lvl9pPr marL="7315200" marR="0" indent="-8128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65000"/>
        <a:buFontTx/>
        <a:buBlip>
          <a:blip r:embed="rId3"/>
        </a:buBlip>
        <a:tabLst/>
        <a:defRPr b="0" baseline="0" cap="none" i="0" spc="0" strike="noStrike" sz="4600" u="none">
          <a:solidFill>
            <a:srgbClr val="EEEEEE"/>
          </a:solidFill>
          <a:uFillTx/>
          <a:latin typeface="Helvetica Neue Bold Condensed"/>
          <a:ea typeface="Helvetica Neue Bold Condensed"/>
          <a:cs typeface="Helvetica Neue Bold Condensed"/>
          <a:sym typeface="Helvetica Neue Bold Condensed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Superclarendon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tif"/><Relationship Id="rId4" Type="http://schemas.openxmlformats.org/officeDocument/2006/relationships/hyperlink" Target="http://www.apple.com" TargetMode="External"/><Relationship Id="rId5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tif"/><Relationship Id="rId4" Type="http://schemas.openxmlformats.org/officeDocument/2006/relationships/hyperlink" Target="http://www.apple.com" TargetMode="External"/><Relationship Id="rId5" Type="http://schemas.openxmlformats.org/officeDocument/2006/relationships/image" Target="../media/image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.tif"/><Relationship Id="rId3" Type="http://schemas.openxmlformats.org/officeDocument/2006/relationships/hyperlink" Target="mailto:darin@cclc.org" TargetMode="Externa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"/><Relationship Id="rId3" Type="http://schemas.openxmlformats.org/officeDocument/2006/relationships/image" Target="../media/image4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.tif"/><Relationship Id="rId3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tif"/><Relationship Id="rId3" Type="http://schemas.openxmlformats.org/officeDocument/2006/relationships/image" Target="../media/image4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tif"/><Relationship Id="rId4" Type="http://schemas.openxmlformats.org/officeDocument/2006/relationships/hyperlink" Target="mailto:darin@cclc.org" TargetMode="External"/><Relationship Id="rId5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tif"/><Relationship Id="rId4" Type="http://schemas.openxmlformats.org/officeDocument/2006/relationships/hyperlink" Target="http://www.apple.com" TargetMode="External"/><Relationship Id="rId5" Type="http://schemas.openxmlformats.org/officeDocument/2006/relationships/hyperlink" Target="http://www.churchmutual.com/98/Safety-Resources" TargetMode="External"/><Relationship Id="rId6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DEVELOPING A…"/>
          <p:cNvSpPr txBox="1"/>
          <p:nvPr>
            <p:ph type="body" idx="21"/>
          </p:nvPr>
        </p:nvSpPr>
        <p:spPr>
          <a:xfrm>
            <a:off x="2381250" y="5109633"/>
            <a:ext cx="19621500" cy="572231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70000"/>
              </a:lnSpc>
              <a:defRPr spc="-145" sz="145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DEVELOPING A</a:t>
            </a:r>
          </a:p>
          <a:p>
            <a:pPr>
              <a:lnSpc>
                <a:spcPct val="70000"/>
              </a:lnSpc>
              <a:defRPr spc="-145" sz="145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CHILDREN’S MINISTRY MANUAL</a:t>
            </a:r>
          </a:p>
        </p:txBody>
      </p:sp>
      <p:sp>
        <p:nvSpPr>
          <p:cNvPr id="144" name="Welcome"/>
          <p:cNvSpPr txBox="1"/>
          <p:nvPr>
            <p:ph type="body" idx="22"/>
          </p:nvPr>
        </p:nvSpPr>
        <p:spPr>
          <a:xfrm>
            <a:off x="1197372" y="1815405"/>
            <a:ext cx="9758826" cy="2067257"/>
          </a:xfrm>
          <a:prstGeom prst="rect">
            <a:avLst/>
          </a:prstGeom>
        </p:spPr>
        <p:txBody>
          <a:bodyPr/>
          <a:lstStyle>
            <a:lvl1pPr>
              <a:defRPr spc="-387" sz="12900"/>
            </a:lvl1pPr>
          </a:lstStyle>
          <a:p>
            <a:pPr/>
            <a:r>
              <a:t>Welcome</a:t>
            </a:r>
          </a:p>
        </p:txBody>
      </p:sp>
      <p:pic>
        <p:nvPicPr>
          <p:cNvPr id="145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200" t="4648" r="3469" b="8475"/>
          <a:stretch>
            <a:fillRect/>
          </a:stretch>
        </p:blipFill>
        <p:spPr>
          <a:xfrm>
            <a:off x="17432946" y="1389862"/>
            <a:ext cx="5369323" cy="4448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9912" y="0"/>
                </a:moveTo>
                <a:cubicBezTo>
                  <a:pt x="9719" y="81"/>
                  <a:pt x="9490" y="331"/>
                  <a:pt x="9040" y="898"/>
                </a:cubicBezTo>
                <a:lnTo>
                  <a:pt x="8582" y="1476"/>
                </a:lnTo>
                <a:lnTo>
                  <a:pt x="8355" y="1765"/>
                </a:lnTo>
                <a:lnTo>
                  <a:pt x="8243" y="1696"/>
                </a:lnTo>
                <a:lnTo>
                  <a:pt x="8131" y="1640"/>
                </a:lnTo>
                <a:cubicBezTo>
                  <a:pt x="8051" y="1600"/>
                  <a:pt x="7969" y="1573"/>
                  <a:pt x="7887" y="1553"/>
                </a:cubicBezTo>
                <a:cubicBezTo>
                  <a:pt x="7830" y="1542"/>
                  <a:pt x="7772" y="1536"/>
                  <a:pt x="7716" y="1532"/>
                </a:cubicBezTo>
                <a:cubicBezTo>
                  <a:pt x="7690" y="1530"/>
                  <a:pt x="7665" y="1526"/>
                  <a:pt x="7640" y="1526"/>
                </a:cubicBezTo>
                <a:cubicBezTo>
                  <a:pt x="7583" y="1527"/>
                  <a:pt x="7551" y="1538"/>
                  <a:pt x="7509" y="1544"/>
                </a:cubicBezTo>
                <a:cubicBezTo>
                  <a:pt x="7378" y="1568"/>
                  <a:pt x="7262" y="1616"/>
                  <a:pt x="7188" y="1706"/>
                </a:cubicBezTo>
                <a:cubicBezTo>
                  <a:pt x="7000" y="1932"/>
                  <a:pt x="6985" y="2390"/>
                  <a:pt x="7153" y="2827"/>
                </a:cubicBezTo>
                <a:lnTo>
                  <a:pt x="7268" y="3124"/>
                </a:lnTo>
                <a:lnTo>
                  <a:pt x="7055" y="3394"/>
                </a:lnTo>
                <a:lnTo>
                  <a:pt x="6841" y="3664"/>
                </a:lnTo>
                <a:lnTo>
                  <a:pt x="6840" y="3665"/>
                </a:lnTo>
                <a:lnTo>
                  <a:pt x="6782" y="3640"/>
                </a:lnTo>
                <a:lnTo>
                  <a:pt x="6453" y="3519"/>
                </a:lnTo>
                <a:cubicBezTo>
                  <a:pt x="6200" y="3426"/>
                  <a:pt x="6100" y="3400"/>
                  <a:pt x="5990" y="3428"/>
                </a:cubicBezTo>
                <a:cubicBezTo>
                  <a:pt x="5957" y="3439"/>
                  <a:pt x="5923" y="3451"/>
                  <a:pt x="5880" y="3471"/>
                </a:cubicBezTo>
                <a:cubicBezTo>
                  <a:pt x="5820" y="3498"/>
                  <a:pt x="5756" y="3543"/>
                  <a:pt x="5701" y="3592"/>
                </a:cubicBezTo>
                <a:cubicBezTo>
                  <a:pt x="5672" y="3622"/>
                  <a:pt x="5646" y="3652"/>
                  <a:pt x="5623" y="3689"/>
                </a:cubicBezTo>
                <a:cubicBezTo>
                  <a:pt x="5571" y="3772"/>
                  <a:pt x="5537" y="3871"/>
                  <a:pt x="5519" y="3983"/>
                </a:cubicBezTo>
                <a:cubicBezTo>
                  <a:pt x="5500" y="4231"/>
                  <a:pt x="5548" y="4565"/>
                  <a:pt x="5649" y="4801"/>
                </a:cubicBezTo>
                <a:cubicBezTo>
                  <a:pt x="5650" y="4803"/>
                  <a:pt x="5651" y="4807"/>
                  <a:pt x="5652" y="4810"/>
                </a:cubicBezTo>
                <a:cubicBezTo>
                  <a:pt x="5674" y="4862"/>
                  <a:pt x="5691" y="4903"/>
                  <a:pt x="5700" y="4939"/>
                </a:cubicBezTo>
                <a:cubicBezTo>
                  <a:pt x="5708" y="4974"/>
                  <a:pt x="5709" y="5006"/>
                  <a:pt x="5701" y="5040"/>
                </a:cubicBezTo>
                <a:cubicBezTo>
                  <a:pt x="5686" y="5110"/>
                  <a:pt x="5633" y="5192"/>
                  <a:pt x="5524" y="5352"/>
                </a:cubicBezTo>
                <a:lnTo>
                  <a:pt x="5304" y="5675"/>
                </a:lnTo>
                <a:lnTo>
                  <a:pt x="5296" y="5674"/>
                </a:lnTo>
                <a:lnTo>
                  <a:pt x="5227" y="5641"/>
                </a:lnTo>
                <a:lnTo>
                  <a:pt x="4996" y="5537"/>
                </a:lnTo>
                <a:cubicBezTo>
                  <a:pt x="4935" y="5509"/>
                  <a:pt x="4886" y="5492"/>
                  <a:pt x="4831" y="5473"/>
                </a:cubicBezTo>
                <a:cubicBezTo>
                  <a:pt x="4789" y="5458"/>
                  <a:pt x="4741" y="5439"/>
                  <a:pt x="4702" y="5429"/>
                </a:cubicBezTo>
                <a:cubicBezTo>
                  <a:pt x="4701" y="5429"/>
                  <a:pt x="4701" y="5427"/>
                  <a:pt x="4700" y="5427"/>
                </a:cubicBezTo>
                <a:cubicBezTo>
                  <a:pt x="4617" y="5406"/>
                  <a:pt x="4540" y="5398"/>
                  <a:pt x="4470" y="5400"/>
                </a:cubicBezTo>
                <a:cubicBezTo>
                  <a:pt x="4328" y="5407"/>
                  <a:pt x="4214" y="5465"/>
                  <a:pt x="4114" y="5577"/>
                </a:cubicBezTo>
                <a:cubicBezTo>
                  <a:pt x="4065" y="5632"/>
                  <a:pt x="4028" y="5698"/>
                  <a:pt x="4001" y="5772"/>
                </a:cubicBezTo>
                <a:cubicBezTo>
                  <a:pt x="3999" y="5776"/>
                  <a:pt x="3996" y="5781"/>
                  <a:pt x="3995" y="5785"/>
                </a:cubicBezTo>
                <a:cubicBezTo>
                  <a:pt x="3984" y="5817"/>
                  <a:pt x="3984" y="5855"/>
                  <a:pt x="3977" y="5889"/>
                </a:cubicBezTo>
                <a:cubicBezTo>
                  <a:pt x="3967" y="5944"/>
                  <a:pt x="3953" y="5996"/>
                  <a:pt x="3952" y="6057"/>
                </a:cubicBezTo>
                <a:cubicBezTo>
                  <a:pt x="3947" y="6247"/>
                  <a:pt x="3988" y="6464"/>
                  <a:pt x="4079" y="6697"/>
                </a:cubicBezTo>
                <a:lnTo>
                  <a:pt x="4209" y="7030"/>
                </a:lnTo>
                <a:lnTo>
                  <a:pt x="4196" y="7048"/>
                </a:lnTo>
                <a:lnTo>
                  <a:pt x="3940" y="7394"/>
                </a:lnTo>
                <a:lnTo>
                  <a:pt x="3937" y="7398"/>
                </a:lnTo>
                <a:lnTo>
                  <a:pt x="3672" y="7759"/>
                </a:lnTo>
                <a:lnTo>
                  <a:pt x="3455" y="7630"/>
                </a:lnTo>
                <a:cubicBezTo>
                  <a:pt x="3182" y="7467"/>
                  <a:pt x="2903" y="7418"/>
                  <a:pt x="2695" y="7474"/>
                </a:cubicBezTo>
                <a:cubicBezTo>
                  <a:pt x="2666" y="7485"/>
                  <a:pt x="2634" y="7491"/>
                  <a:pt x="2607" y="7508"/>
                </a:cubicBezTo>
                <a:cubicBezTo>
                  <a:pt x="2517" y="7564"/>
                  <a:pt x="2437" y="7651"/>
                  <a:pt x="2403" y="7716"/>
                </a:cubicBezTo>
                <a:cubicBezTo>
                  <a:pt x="2381" y="7768"/>
                  <a:pt x="2367" y="7832"/>
                  <a:pt x="2358" y="7903"/>
                </a:cubicBezTo>
                <a:cubicBezTo>
                  <a:pt x="2358" y="7908"/>
                  <a:pt x="2355" y="7912"/>
                  <a:pt x="2355" y="7917"/>
                </a:cubicBezTo>
                <a:cubicBezTo>
                  <a:pt x="2349" y="7967"/>
                  <a:pt x="2351" y="8024"/>
                  <a:pt x="2352" y="8081"/>
                </a:cubicBezTo>
                <a:cubicBezTo>
                  <a:pt x="2353" y="8120"/>
                  <a:pt x="2351" y="8158"/>
                  <a:pt x="2355" y="8200"/>
                </a:cubicBezTo>
                <a:cubicBezTo>
                  <a:pt x="2359" y="8251"/>
                  <a:pt x="2369" y="8302"/>
                  <a:pt x="2377" y="8354"/>
                </a:cubicBezTo>
                <a:cubicBezTo>
                  <a:pt x="2383" y="8388"/>
                  <a:pt x="2386" y="8421"/>
                  <a:pt x="2393" y="8454"/>
                </a:cubicBezTo>
                <a:cubicBezTo>
                  <a:pt x="2414" y="8547"/>
                  <a:pt x="2441" y="8636"/>
                  <a:pt x="2475" y="8720"/>
                </a:cubicBezTo>
                <a:lnTo>
                  <a:pt x="2604" y="9044"/>
                </a:lnTo>
                <a:lnTo>
                  <a:pt x="2593" y="9060"/>
                </a:lnTo>
                <a:lnTo>
                  <a:pt x="2583" y="9071"/>
                </a:lnTo>
                <a:lnTo>
                  <a:pt x="2400" y="9322"/>
                </a:lnTo>
                <a:lnTo>
                  <a:pt x="2393" y="9331"/>
                </a:lnTo>
                <a:cubicBezTo>
                  <a:pt x="2284" y="9480"/>
                  <a:pt x="2157" y="9655"/>
                  <a:pt x="2109" y="9722"/>
                </a:cubicBezTo>
                <a:cubicBezTo>
                  <a:pt x="2028" y="9836"/>
                  <a:pt x="2001" y="9834"/>
                  <a:pt x="1766" y="9705"/>
                </a:cubicBezTo>
                <a:cubicBezTo>
                  <a:pt x="1679" y="9658"/>
                  <a:pt x="1585" y="9623"/>
                  <a:pt x="1491" y="9599"/>
                </a:cubicBezTo>
                <a:cubicBezTo>
                  <a:pt x="1303" y="9552"/>
                  <a:pt x="1114" y="9554"/>
                  <a:pt x="972" y="9603"/>
                </a:cubicBezTo>
                <a:cubicBezTo>
                  <a:pt x="902" y="9628"/>
                  <a:pt x="843" y="9664"/>
                  <a:pt x="803" y="9713"/>
                </a:cubicBezTo>
                <a:cubicBezTo>
                  <a:pt x="763" y="9761"/>
                  <a:pt x="734" y="9822"/>
                  <a:pt x="714" y="9894"/>
                </a:cubicBezTo>
                <a:cubicBezTo>
                  <a:pt x="653" y="10111"/>
                  <a:pt x="684" y="10423"/>
                  <a:pt x="805" y="10744"/>
                </a:cubicBezTo>
                <a:cubicBezTo>
                  <a:pt x="872" y="10922"/>
                  <a:pt x="926" y="11098"/>
                  <a:pt x="926" y="11133"/>
                </a:cubicBezTo>
                <a:cubicBezTo>
                  <a:pt x="926" y="11133"/>
                  <a:pt x="924" y="11133"/>
                  <a:pt x="924" y="11133"/>
                </a:cubicBezTo>
                <a:cubicBezTo>
                  <a:pt x="924" y="11134"/>
                  <a:pt x="926" y="11138"/>
                  <a:pt x="926" y="11139"/>
                </a:cubicBezTo>
                <a:cubicBezTo>
                  <a:pt x="926" y="11178"/>
                  <a:pt x="718" y="11474"/>
                  <a:pt x="463" y="11796"/>
                </a:cubicBezTo>
                <a:cubicBezTo>
                  <a:pt x="364" y="11922"/>
                  <a:pt x="286" y="12025"/>
                  <a:pt x="224" y="12110"/>
                </a:cubicBezTo>
                <a:cubicBezTo>
                  <a:pt x="38" y="12367"/>
                  <a:pt x="0" y="12475"/>
                  <a:pt x="0" y="12644"/>
                </a:cubicBezTo>
                <a:cubicBezTo>
                  <a:pt x="0" y="12720"/>
                  <a:pt x="13" y="12789"/>
                  <a:pt x="30" y="12852"/>
                </a:cubicBezTo>
                <a:cubicBezTo>
                  <a:pt x="35" y="12868"/>
                  <a:pt x="39" y="12884"/>
                  <a:pt x="45" y="12898"/>
                </a:cubicBezTo>
                <a:cubicBezTo>
                  <a:pt x="65" y="12954"/>
                  <a:pt x="91" y="13003"/>
                  <a:pt x="125" y="13043"/>
                </a:cubicBezTo>
                <a:cubicBezTo>
                  <a:pt x="127" y="13045"/>
                  <a:pt x="127" y="13048"/>
                  <a:pt x="129" y="13051"/>
                </a:cubicBezTo>
                <a:cubicBezTo>
                  <a:pt x="140" y="13064"/>
                  <a:pt x="149" y="13084"/>
                  <a:pt x="161" y="13095"/>
                </a:cubicBezTo>
                <a:cubicBezTo>
                  <a:pt x="216" y="13144"/>
                  <a:pt x="253" y="13248"/>
                  <a:pt x="279" y="13365"/>
                </a:cubicBezTo>
                <a:cubicBezTo>
                  <a:pt x="335" y="13566"/>
                  <a:pt x="341" y="13790"/>
                  <a:pt x="267" y="13928"/>
                </a:cubicBezTo>
                <a:cubicBezTo>
                  <a:pt x="185" y="14078"/>
                  <a:pt x="207" y="14314"/>
                  <a:pt x="297" y="14496"/>
                </a:cubicBezTo>
                <a:cubicBezTo>
                  <a:pt x="326" y="14546"/>
                  <a:pt x="358" y="14594"/>
                  <a:pt x="401" y="14639"/>
                </a:cubicBezTo>
                <a:cubicBezTo>
                  <a:pt x="403" y="14641"/>
                  <a:pt x="404" y="14643"/>
                  <a:pt x="406" y="14644"/>
                </a:cubicBezTo>
                <a:cubicBezTo>
                  <a:pt x="415" y="14655"/>
                  <a:pt x="422" y="14670"/>
                  <a:pt x="433" y="14679"/>
                </a:cubicBezTo>
                <a:cubicBezTo>
                  <a:pt x="500" y="14736"/>
                  <a:pt x="556" y="14825"/>
                  <a:pt x="556" y="14878"/>
                </a:cubicBezTo>
                <a:cubicBezTo>
                  <a:pt x="556" y="14985"/>
                  <a:pt x="1006" y="15444"/>
                  <a:pt x="1111" y="15444"/>
                </a:cubicBezTo>
                <a:cubicBezTo>
                  <a:pt x="1212" y="15444"/>
                  <a:pt x="1715" y="15730"/>
                  <a:pt x="1756" y="15810"/>
                </a:cubicBezTo>
                <a:cubicBezTo>
                  <a:pt x="1776" y="15848"/>
                  <a:pt x="1875" y="15901"/>
                  <a:pt x="1978" y="15928"/>
                </a:cubicBezTo>
                <a:cubicBezTo>
                  <a:pt x="2082" y="15955"/>
                  <a:pt x="2249" y="16077"/>
                  <a:pt x="2350" y="16196"/>
                </a:cubicBezTo>
                <a:cubicBezTo>
                  <a:pt x="2463" y="16328"/>
                  <a:pt x="2599" y="16412"/>
                  <a:pt x="2703" y="16412"/>
                </a:cubicBezTo>
                <a:cubicBezTo>
                  <a:pt x="2796" y="16412"/>
                  <a:pt x="2928" y="16456"/>
                  <a:pt x="2995" y="16512"/>
                </a:cubicBezTo>
                <a:cubicBezTo>
                  <a:pt x="3062" y="16567"/>
                  <a:pt x="3310" y="16705"/>
                  <a:pt x="3548" y="16818"/>
                </a:cubicBezTo>
                <a:cubicBezTo>
                  <a:pt x="3785" y="16931"/>
                  <a:pt x="4144" y="17154"/>
                  <a:pt x="4343" y="17314"/>
                </a:cubicBezTo>
                <a:cubicBezTo>
                  <a:pt x="4542" y="17473"/>
                  <a:pt x="4735" y="17603"/>
                  <a:pt x="4771" y="17603"/>
                </a:cubicBezTo>
                <a:cubicBezTo>
                  <a:pt x="4806" y="17603"/>
                  <a:pt x="4888" y="17659"/>
                  <a:pt x="4953" y="17730"/>
                </a:cubicBezTo>
                <a:cubicBezTo>
                  <a:pt x="5017" y="17800"/>
                  <a:pt x="5131" y="17864"/>
                  <a:pt x="5205" y="17871"/>
                </a:cubicBezTo>
                <a:cubicBezTo>
                  <a:pt x="5366" y="17884"/>
                  <a:pt x="5503" y="17938"/>
                  <a:pt x="5832" y="18121"/>
                </a:cubicBezTo>
                <a:cubicBezTo>
                  <a:pt x="5968" y="18196"/>
                  <a:pt x="6157" y="18296"/>
                  <a:pt x="6252" y="18341"/>
                </a:cubicBezTo>
                <a:cubicBezTo>
                  <a:pt x="6347" y="18386"/>
                  <a:pt x="6409" y="18456"/>
                  <a:pt x="6388" y="18497"/>
                </a:cubicBezTo>
                <a:cubicBezTo>
                  <a:pt x="6356" y="18558"/>
                  <a:pt x="6517" y="18605"/>
                  <a:pt x="6674" y="18582"/>
                </a:cubicBezTo>
                <a:cubicBezTo>
                  <a:pt x="6695" y="18578"/>
                  <a:pt x="6762" y="18642"/>
                  <a:pt x="6822" y="18722"/>
                </a:cubicBezTo>
                <a:cubicBezTo>
                  <a:pt x="6882" y="18803"/>
                  <a:pt x="6971" y="18869"/>
                  <a:pt x="7020" y="18869"/>
                </a:cubicBezTo>
                <a:cubicBezTo>
                  <a:pt x="7069" y="18869"/>
                  <a:pt x="7189" y="18938"/>
                  <a:pt x="7288" y="19023"/>
                </a:cubicBezTo>
                <a:cubicBezTo>
                  <a:pt x="7387" y="19108"/>
                  <a:pt x="7505" y="19164"/>
                  <a:pt x="7547" y="19146"/>
                </a:cubicBezTo>
                <a:cubicBezTo>
                  <a:pt x="7589" y="19129"/>
                  <a:pt x="7719" y="19193"/>
                  <a:pt x="7838" y="19289"/>
                </a:cubicBezTo>
                <a:cubicBezTo>
                  <a:pt x="7956" y="19385"/>
                  <a:pt x="8085" y="19464"/>
                  <a:pt x="8127" y="19464"/>
                </a:cubicBezTo>
                <a:cubicBezTo>
                  <a:pt x="8168" y="19464"/>
                  <a:pt x="8243" y="19536"/>
                  <a:pt x="8294" y="19624"/>
                </a:cubicBezTo>
                <a:cubicBezTo>
                  <a:pt x="8370" y="19754"/>
                  <a:pt x="8405" y="19768"/>
                  <a:pt x="8478" y="19696"/>
                </a:cubicBezTo>
                <a:cubicBezTo>
                  <a:pt x="8550" y="19623"/>
                  <a:pt x="8585" y="19637"/>
                  <a:pt x="8660" y="19767"/>
                </a:cubicBezTo>
                <a:cubicBezTo>
                  <a:pt x="8711" y="19855"/>
                  <a:pt x="8784" y="19904"/>
                  <a:pt x="8821" y="19877"/>
                </a:cubicBezTo>
                <a:cubicBezTo>
                  <a:pt x="8858" y="19849"/>
                  <a:pt x="8905" y="19882"/>
                  <a:pt x="8926" y="19948"/>
                </a:cubicBezTo>
                <a:cubicBezTo>
                  <a:pt x="8948" y="20014"/>
                  <a:pt x="9004" y="20051"/>
                  <a:pt x="9051" y="20029"/>
                </a:cubicBezTo>
                <a:cubicBezTo>
                  <a:pt x="9098" y="20007"/>
                  <a:pt x="9265" y="20088"/>
                  <a:pt x="9425" y="20210"/>
                </a:cubicBezTo>
                <a:cubicBezTo>
                  <a:pt x="9584" y="20332"/>
                  <a:pt x="9749" y="20432"/>
                  <a:pt x="9790" y="20432"/>
                </a:cubicBezTo>
                <a:cubicBezTo>
                  <a:pt x="9832" y="20432"/>
                  <a:pt x="9943" y="20478"/>
                  <a:pt x="10039" y="20536"/>
                </a:cubicBezTo>
                <a:cubicBezTo>
                  <a:pt x="10744" y="20961"/>
                  <a:pt x="10998" y="21102"/>
                  <a:pt x="11067" y="21102"/>
                </a:cubicBezTo>
                <a:cubicBezTo>
                  <a:pt x="11111" y="21102"/>
                  <a:pt x="11181" y="21143"/>
                  <a:pt x="11222" y="21193"/>
                </a:cubicBezTo>
                <a:cubicBezTo>
                  <a:pt x="11264" y="21243"/>
                  <a:pt x="11456" y="21355"/>
                  <a:pt x="11650" y="21443"/>
                </a:cubicBezTo>
                <a:cubicBezTo>
                  <a:pt x="11881" y="21548"/>
                  <a:pt x="12047" y="21598"/>
                  <a:pt x="12183" y="21600"/>
                </a:cubicBezTo>
                <a:cubicBezTo>
                  <a:pt x="12229" y="21600"/>
                  <a:pt x="12271" y="21596"/>
                  <a:pt x="12311" y="21586"/>
                </a:cubicBezTo>
                <a:cubicBezTo>
                  <a:pt x="12334" y="21580"/>
                  <a:pt x="12357" y="21575"/>
                  <a:pt x="12378" y="21567"/>
                </a:cubicBezTo>
                <a:cubicBezTo>
                  <a:pt x="12427" y="21546"/>
                  <a:pt x="12475" y="21519"/>
                  <a:pt x="12520" y="21480"/>
                </a:cubicBezTo>
                <a:cubicBezTo>
                  <a:pt x="12611" y="21402"/>
                  <a:pt x="13142" y="20647"/>
                  <a:pt x="13702" y="19800"/>
                </a:cubicBezTo>
                <a:cubicBezTo>
                  <a:pt x="14261" y="18953"/>
                  <a:pt x="14872" y="18030"/>
                  <a:pt x="15059" y="17751"/>
                </a:cubicBezTo>
                <a:cubicBezTo>
                  <a:pt x="15154" y="17609"/>
                  <a:pt x="15399" y="17235"/>
                  <a:pt x="15501" y="17082"/>
                </a:cubicBezTo>
                <a:cubicBezTo>
                  <a:pt x="15898" y="16486"/>
                  <a:pt x="16244" y="15965"/>
                  <a:pt x="17224" y="14477"/>
                </a:cubicBezTo>
                <a:cubicBezTo>
                  <a:pt x="17803" y="13597"/>
                  <a:pt x="18411" y="12676"/>
                  <a:pt x="18576" y="12430"/>
                </a:cubicBezTo>
                <a:cubicBezTo>
                  <a:pt x="19216" y="11476"/>
                  <a:pt x="20168" y="10039"/>
                  <a:pt x="20567" y="9426"/>
                </a:cubicBezTo>
                <a:cubicBezTo>
                  <a:pt x="20635" y="9321"/>
                  <a:pt x="20666" y="9272"/>
                  <a:pt x="20725" y="9181"/>
                </a:cubicBezTo>
                <a:cubicBezTo>
                  <a:pt x="21027" y="8718"/>
                  <a:pt x="21159" y="8508"/>
                  <a:pt x="21249" y="8360"/>
                </a:cubicBezTo>
                <a:cubicBezTo>
                  <a:pt x="21396" y="8118"/>
                  <a:pt x="21482" y="7954"/>
                  <a:pt x="21511" y="7851"/>
                </a:cubicBezTo>
                <a:cubicBezTo>
                  <a:pt x="21523" y="7772"/>
                  <a:pt x="21537" y="7691"/>
                  <a:pt x="21538" y="7597"/>
                </a:cubicBezTo>
                <a:cubicBezTo>
                  <a:pt x="21537" y="7549"/>
                  <a:pt x="21537" y="7504"/>
                  <a:pt x="21533" y="7470"/>
                </a:cubicBezTo>
                <a:cubicBezTo>
                  <a:pt x="21528" y="7428"/>
                  <a:pt x="21518" y="7395"/>
                  <a:pt x="21504" y="7366"/>
                </a:cubicBezTo>
                <a:cubicBezTo>
                  <a:pt x="21492" y="7339"/>
                  <a:pt x="21478" y="7317"/>
                  <a:pt x="21456" y="7296"/>
                </a:cubicBezTo>
                <a:cubicBezTo>
                  <a:pt x="21454" y="7294"/>
                  <a:pt x="21452" y="7293"/>
                  <a:pt x="21450" y="7290"/>
                </a:cubicBezTo>
                <a:cubicBezTo>
                  <a:pt x="21449" y="7290"/>
                  <a:pt x="21448" y="7287"/>
                  <a:pt x="21447" y="7287"/>
                </a:cubicBezTo>
                <a:cubicBezTo>
                  <a:pt x="21422" y="7264"/>
                  <a:pt x="21392" y="7241"/>
                  <a:pt x="21354" y="7217"/>
                </a:cubicBezTo>
                <a:cubicBezTo>
                  <a:pt x="21303" y="7185"/>
                  <a:pt x="21258" y="7148"/>
                  <a:pt x="21225" y="7113"/>
                </a:cubicBezTo>
                <a:cubicBezTo>
                  <a:pt x="21191" y="7078"/>
                  <a:pt x="21169" y="7046"/>
                  <a:pt x="21169" y="7024"/>
                </a:cubicBezTo>
                <a:cubicBezTo>
                  <a:pt x="21169" y="6981"/>
                  <a:pt x="21266" y="6802"/>
                  <a:pt x="21384" y="6627"/>
                </a:cubicBezTo>
                <a:cubicBezTo>
                  <a:pt x="21504" y="6452"/>
                  <a:pt x="21566" y="6321"/>
                  <a:pt x="21589" y="6182"/>
                </a:cubicBezTo>
                <a:cubicBezTo>
                  <a:pt x="21597" y="6136"/>
                  <a:pt x="21600" y="6091"/>
                  <a:pt x="21600" y="6042"/>
                </a:cubicBezTo>
                <a:cubicBezTo>
                  <a:pt x="21600" y="5892"/>
                  <a:pt x="21577" y="5794"/>
                  <a:pt x="21493" y="5702"/>
                </a:cubicBezTo>
                <a:cubicBezTo>
                  <a:pt x="21390" y="5596"/>
                  <a:pt x="21191" y="5490"/>
                  <a:pt x="20799" y="5300"/>
                </a:cubicBezTo>
                <a:cubicBezTo>
                  <a:pt x="20742" y="5272"/>
                  <a:pt x="20676" y="5236"/>
                  <a:pt x="20613" y="5205"/>
                </a:cubicBezTo>
                <a:cubicBezTo>
                  <a:pt x="20540" y="5169"/>
                  <a:pt x="20424" y="5113"/>
                  <a:pt x="20396" y="5097"/>
                </a:cubicBezTo>
                <a:cubicBezTo>
                  <a:pt x="20108" y="4942"/>
                  <a:pt x="19788" y="4781"/>
                  <a:pt x="18855" y="4317"/>
                </a:cubicBezTo>
                <a:cubicBezTo>
                  <a:pt x="18312" y="4046"/>
                  <a:pt x="17812" y="3795"/>
                  <a:pt x="17744" y="3758"/>
                </a:cubicBezTo>
                <a:cubicBezTo>
                  <a:pt x="17734" y="3752"/>
                  <a:pt x="17574" y="3671"/>
                  <a:pt x="17540" y="3654"/>
                </a:cubicBezTo>
                <a:cubicBezTo>
                  <a:pt x="17315" y="3544"/>
                  <a:pt x="17212" y="3497"/>
                  <a:pt x="16833" y="3305"/>
                </a:cubicBezTo>
                <a:cubicBezTo>
                  <a:pt x="16180" y="2974"/>
                  <a:pt x="15145" y="2453"/>
                  <a:pt x="14534" y="2147"/>
                </a:cubicBezTo>
                <a:cubicBezTo>
                  <a:pt x="13923" y="1841"/>
                  <a:pt x="13369" y="1558"/>
                  <a:pt x="13301" y="1521"/>
                </a:cubicBezTo>
                <a:cubicBezTo>
                  <a:pt x="12902" y="1299"/>
                  <a:pt x="10934" y="323"/>
                  <a:pt x="10469" y="112"/>
                </a:cubicBezTo>
                <a:cubicBezTo>
                  <a:pt x="10276" y="37"/>
                  <a:pt x="10144" y="3"/>
                  <a:pt x="10036" y="2"/>
                </a:cubicBezTo>
                <a:lnTo>
                  <a:pt x="9912" y="0"/>
                </a:lnTo>
                <a:close/>
                <a:moveTo>
                  <a:pt x="7612" y="1673"/>
                </a:moveTo>
                <a:cubicBezTo>
                  <a:pt x="7705" y="1673"/>
                  <a:pt x="7879" y="1723"/>
                  <a:pt x="8000" y="1785"/>
                </a:cubicBezTo>
                <a:lnTo>
                  <a:pt x="8222" y="1894"/>
                </a:lnTo>
                <a:lnTo>
                  <a:pt x="7830" y="2380"/>
                </a:lnTo>
                <a:cubicBezTo>
                  <a:pt x="7614" y="2646"/>
                  <a:pt x="7415" y="2864"/>
                  <a:pt x="7387" y="2864"/>
                </a:cubicBezTo>
                <a:cubicBezTo>
                  <a:pt x="7318" y="2864"/>
                  <a:pt x="7159" y="2383"/>
                  <a:pt x="7159" y="2172"/>
                </a:cubicBezTo>
                <a:cubicBezTo>
                  <a:pt x="7159" y="1940"/>
                  <a:pt x="7402" y="1673"/>
                  <a:pt x="7612" y="1673"/>
                </a:cubicBezTo>
                <a:close/>
                <a:moveTo>
                  <a:pt x="6180" y="3629"/>
                </a:moveTo>
                <a:cubicBezTo>
                  <a:pt x="6346" y="3641"/>
                  <a:pt x="6510" y="3688"/>
                  <a:pt x="6573" y="3766"/>
                </a:cubicBezTo>
                <a:cubicBezTo>
                  <a:pt x="6644" y="3853"/>
                  <a:pt x="6597" y="3946"/>
                  <a:pt x="6262" y="4371"/>
                </a:cubicBezTo>
                <a:lnTo>
                  <a:pt x="5866" y="4872"/>
                </a:lnTo>
                <a:lnTo>
                  <a:pt x="5762" y="4633"/>
                </a:lnTo>
                <a:cubicBezTo>
                  <a:pt x="5614" y="4288"/>
                  <a:pt x="5619" y="3843"/>
                  <a:pt x="5772" y="3706"/>
                </a:cubicBezTo>
                <a:cubicBezTo>
                  <a:pt x="5846" y="3639"/>
                  <a:pt x="6014" y="3617"/>
                  <a:pt x="6180" y="3629"/>
                </a:cubicBezTo>
                <a:close/>
                <a:moveTo>
                  <a:pt x="4568" y="5595"/>
                </a:moveTo>
                <a:cubicBezTo>
                  <a:pt x="4612" y="5601"/>
                  <a:pt x="4657" y="5614"/>
                  <a:pt x="4703" y="5633"/>
                </a:cubicBezTo>
                <a:cubicBezTo>
                  <a:pt x="5087" y="5789"/>
                  <a:pt x="5090" y="5828"/>
                  <a:pt x="4739" y="6281"/>
                </a:cubicBezTo>
                <a:cubicBezTo>
                  <a:pt x="4560" y="6510"/>
                  <a:pt x="4395" y="6707"/>
                  <a:pt x="4371" y="6720"/>
                </a:cubicBezTo>
                <a:cubicBezTo>
                  <a:pt x="4312" y="6752"/>
                  <a:pt x="4157" y="6442"/>
                  <a:pt x="4110" y="6194"/>
                </a:cubicBezTo>
                <a:cubicBezTo>
                  <a:pt x="4048" y="5874"/>
                  <a:pt x="4203" y="5633"/>
                  <a:pt x="4442" y="5596"/>
                </a:cubicBezTo>
                <a:cubicBezTo>
                  <a:pt x="4481" y="5590"/>
                  <a:pt x="4524" y="5589"/>
                  <a:pt x="4568" y="5595"/>
                </a:cubicBezTo>
                <a:close/>
                <a:moveTo>
                  <a:pt x="2861" y="7628"/>
                </a:moveTo>
                <a:cubicBezTo>
                  <a:pt x="3055" y="7628"/>
                  <a:pt x="3455" y="7815"/>
                  <a:pt x="3455" y="7905"/>
                </a:cubicBezTo>
                <a:cubicBezTo>
                  <a:pt x="3455" y="7939"/>
                  <a:pt x="3290" y="8165"/>
                  <a:pt x="3088" y="8406"/>
                </a:cubicBezTo>
                <a:lnTo>
                  <a:pt x="2719" y="8848"/>
                </a:lnTo>
                <a:lnTo>
                  <a:pt x="2594" y="8516"/>
                </a:lnTo>
                <a:cubicBezTo>
                  <a:pt x="2526" y="8335"/>
                  <a:pt x="2471" y="8116"/>
                  <a:pt x="2470" y="8030"/>
                </a:cubicBezTo>
                <a:cubicBezTo>
                  <a:pt x="2468" y="7821"/>
                  <a:pt x="2656" y="7628"/>
                  <a:pt x="2861" y="7628"/>
                </a:cubicBezTo>
                <a:close/>
                <a:moveTo>
                  <a:pt x="1247" y="9719"/>
                </a:moveTo>
                <a:cubicBezTo>
                  <a:pt x="1345" y="9727"/>
                  <a:pt x="1456" y="9759"/>
                  <a:pt x="1576" y="9819"/>
                </a:cubicBezTo>
                <a:cubicBezTo>
                  <a:pt x="1694" y="9878"/>
                  <a:pt x="1790" y="9959"/>
                  <a:pt x="1790" y="9996"/>
                </a:cubicBezTo>
                <a:cubicBezTo>
                  <a:pt x="1790" y="10033"/>
                  <a:pt x="1647" y="10237"/>
                  <a:pt x="1472" y="10447"/>
                </a:cubicBezTo>
                <a:cubicBezTo>
                  <a:pt x="1297" y="10658"/>
                  <a:pt x="1132" y="10829"/>
                  <a:pt x="1103" y="10829"/>
                </a:cubicBezTo>
                <a:cubicBezTo>
                  <a:pt x="1024" y="10829"/>
                  <a:pt x="881" y="10520"/>
                  <a:pt x="833" y="10247"/>
                </a:cubicBezTo>
                <a:cubicBezTo>
                  <a:pt x="772" y="9894"/>
                  <a:pt x="952" y="9695"/>
                  <a:pt x="1247" y="971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DEVELOPING A CHILDREN’S MINISTRY MANUAL"/>
          <p:cNvSpPr txBox="1"/>
          <p:nvPr>
            <p:ph type="body" idx="21"/>
          </p:nvPr>
        </p:nvSpPr>
        <p:spPr>
          <a:xfrm>
            <a:off x="2592592" y="12198271"/>
            <a:ext cx="19621501" cy="850901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pc="-39" sz="4000">
                <a:solidFill>
                  <a:srgbClr val="3E4044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34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35" name="Resources"/>
          <p:cNvSpPr txBox="1"/>
          <p:nvPr/>
        </p:nvSpPr>
        <p:spPr>
          <a:xfrm>
            <a:off x="1639627" y="1401121"/>
            <a:ext cx="11407239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Resources</a:t>
            </a:r>
          </a:p>
        </p:txBody>
      </p:sp>
      <p:sp>
        <p:nvSpPr>
          <p:cNvPr id="236" name="Ministry Safe"/>
          <p:cNvSpPr txBox="1"/>
          <p:nvPr/>
        </p:nvSpPr>
        <p:spPr>
          <a:xfrm>
            <a:off x="12810567" y="3661505"/>
            <a:ext cx="10968367" cy="162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100" sz="100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lvl1pPr>
          </a:lstStyle>
          <a:p>
            <a:pPr/>
            <a:r>
              <a:t>Ministry Safe</a:t>
            </a:r>
          </a:p>
        </p:txBody>
      </p:sp>
      <p:sp>
        <p:nvSpPr>
          <p:cNvPr id="237" name="ministrysafe.com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13891311" y="6079441"/>
            <a:ext cx="8806879" cy="10192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spcBef>
                <a:spcPts val="1700"/>
              </a:spcBef>
              <a:defRPr spc="119" sz="6000">
                <a:solidFill>
                  <a:srgbClr val="3E4044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ministrysafe.com</a:t>
            </a:r>
          </a:p>
        </p:txBody>
      </p:sp>
      <p:pic>
        <p:nvPicPr>
          <p:cNvPr id="238" name="Screenshot 2024-01-05 at 11.25.02 AM.png" descr="Screenshot 2024-01-05 at 11.25.02 AM.png"/>
          <p:cNvPicPr>
            <a:picLocks noChangeAspect="1"/>
          </p:cNvPicPr>
          <p:nvPr/>
        </p:nvPicPr>
        <p:blipFill>
          <a:blip r:embed="rId5">
            <a:extLst/>
          </a:blip>
          <a:srcRect l="0" t="0" r="18993" b="0"/>
          <a:stretch>
            <a:fillRect/>
          </a:stretch>
        </p:blipFill>
        <p:spPr>
          <a:xfrm>
            <a:off x="1929357" y="3893503"/>
            <a:ext cx="9773456" cy="6934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DEVELOPING A CHILDREN’S MINISTRY MANUAL"/>
          <p:cNvSpPr txBox="1"/>
          <p:nvPr>
            <p:ph type="body" idx="21"/>
          </p:nvPr>
        </p:nvSpPr>
        <p:spPr>
          <a:xfrm>
            <a:off x="2592592" y="12198271"/>
            <a:ext cx="19621501" cy="850901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pc="-39" sz="4000">
                <a:solidFill>
                  <a:srgbClr val="3E4044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43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44" name="Resources"/>
          <p:cNvSpPr txBox="1"/>
          <p:nvPr/>
        </p:nvSpPr>
        <p:spPr>
          <a:xfrm>
            <a:off x="1639627" y="1401121"/>
            <a:ext cx="11407239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Resources</a:t>
            </a:r>
          </a:p>
        </p:txBody>
      </p:sp>
      <p:sp>
        <p:nvSpPr>
          <p:cNvPr id="245" name="CA DEPARTMENT OF JUSTICE"/>
          <p:cNvSpPr txBox="1"/>
          <p:nvPr/>
        </p:nvSpPr>
        <p:spPr>
          <a:xfrm>
            <a:off x="12810567" y="3661505"/>
            <a:ext cx="10968367" cy="2884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80000"/>
              </a:lnSpc>
              <a:spcBef>
                <a:spcPts val="1700"/>
              </a:spcBef>
              <a:defRPr spc="-100" sz="100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lvl1pPr>
          </a:lstStyle>
          <a:p>
            <a:pPr/>
            <a:r>
              <a:t>CA DEPARTMENT OF JUSTICE</a:t>
            </a:r>
          </a:p>
        </p:txBody>
      </p:sp>
      <p:sp>
        <p:nvSpPr>
          <p:cNvPr id="246" name="https://oag.ca.gov/fingerprints/agencies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13891311" y="7300060"/>
            <a:ext cx="8806879" cy="14852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spcBef>
                <a:spcPts val="1700"/>
              </a:spcBef>
              <a:defRPr spc="96" sz="4800">
                <a:solidFill>
                  <a:srgbClr val="3E4044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https://oag.ca.gov/fingerprints/agencies</a:t>
            </a:r>
          </a:p>
        </p:txBody>
      </p:sp>
      <p:pic>
        <p:nvPicPr>
          <p:cNvPr id="247" name="Screenshot 2024-01-05 at 11.30.12 AM.png" descr="Screenshot 2024-01-05 at 11.30.12 A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10589" y="3834949"/>
            <a:ext cx="10490531" cy="76217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>
                <a:solidFill>
                  <a:srgbClr val="000000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5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53" name="Questions"/>
          <p:cNvSpPr txBox="1"/>
          <p:nvPr/>
        </p:nvSpPr>
        <p:spPr>
          <a:xfrm>
            <a:off x="4983691" y="4605020"/>
            <a:ext cx="14416618" cy="3159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spcBef>
                <a:spcPts val="5900"/>
              </a:spcBef>
              <a:defRPr b="1" spc="-600" sz="200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Questions</a:t>
            </a:r>
          </a:p>
        </p:txBody>
      </p:sp>
      <p:sp>
        <p:nvSpPr>
          <p:cNvPr id="254" name="darin@cclc.org"/>
          <p:cNvSpPr txBox="1"/>
          <p:nvPr/>
        </p:nvSpPr>
        <p:spPr>
          <a:xfrm>
            <a:off x="7479880" y="8705557"/>
            <a:ext cx="14651942" cy="1700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b="1" spc="211" sz="10600" u="sng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darin@cclc.org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ray"/>
          <p:cNvSpPr txBox="1"/>
          <p:nvPr/>
        </p:nvSpPr>
        <p:spPr>
          <a:xfrm>
            <a:off x="1715549" y="1386878"/>
            <a:ext cx="19621501" cy="2856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540" sz="180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Pray</a:t>
            </a:r>
          </a:p>
        </p:txBody>
      </p:sp>
      <p:sp>
        <p:nvSpPr>
          <p:cNvPr id="257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/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58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59" name="prayer hands copy.jpg" descr="prayer hands copy.jpg"/>
          <p:cNvPicPr>
            <a:picLocks noChangeAspect="1"/>
          </p:cNvPicPr>
          <p:nvPr/>
        </p:nvPicPr>
        <p:blipFill>
          <a:blip r:embed="rId3">
            <a:alphaModFix amt="90379"/>
            <a:extLst/>
          </a:blip>
          <a:srcRect l="19799" t="12551" r="14264" b="0"/>
          <a:stretch>
            <a:fillRect/>
          </a:stretch>
        </p:blipFill>
        <p:spPr>
          <a:xfrm>
            <a:off x="9150349" y="4687871"/>
            <a:ext cx="6083236" cy="60509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DEVELOPING A CHILDREN’S MINISTRY MANUAL"/>
          <p:cNvSpPr txBox="1"/>
          <p:nvPr/>
        </p:nvSpPr>
        <p:spPr>
          <a:xfrm>
            <a:off x="7908235" y="9335425"/>
            <a:ext cx="10465185" cy="3411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90" sz="9000">
                <a:solidFill>
                  <a:srgbClr val="000000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62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63" name="Thank You"/>
          <p:cNvSpPr txBox="1"/>
          <p:nvPr/>
        </p:nvSpPr>
        <p:spPr>
          <a:xfrm>
            <a:off x="364816" y="1625560"/>
            <a:ext cx="23654368" cy="3159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spcBef>
                <a:spcPts val="5900"/>
              </a:spcBef>
              <a:defRPr b="1" spc="-600" sz="200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Thank You</a:t>
            </a:r>
          </a:p>
        </p:txBody>
      </p:sp>
      <p:sp>
        <p:nvSpPr>
          <p:cNvPr id="264" name="https://bit.ly/2Sggl2Q"/>
          <p:cNvSpPr txBox="1"/>
          <p:nvPr/>
        </p:nvSpPr>
        <p:spPr>
          <a:xfrm>
            <a:off x="4610551" y="5639274"/>
            <a:ext cx="14651942" cy="1700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b="1" spc="211" sz="10600">
                <a:solidFill>
                  <a:srgbClr val="DCDDE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https://bit.ly/2Sggl2Q</a:t>
            </a:r>
          </a:p>
        </p:txBody>
      </p:sp>
      <p:sp>
        <p:nvSpPr>
          <p:cNvPr id="265" name="darin@cclc.org"/>
          <p:cNvSpPr txBox="1"/>
          <p:nvPr/>
        </p:nvSpPr>
        <p:spPr>
          <a:xfrm>
            <a:off x="9128856" y="7747327"/>
            <a:ext cx="5615331" cy="1180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DCDDE0"/>
                </a:solidFill>
              </a:defRPr>
            </a:lvl1pPr>
          </a:lstStyle>
          <a:p>
            <a:pPr/>
            <a:r>
              <a:t>darin@cclc.org</a:t>
            </a:r>
          </a:p>
        </p:txBody>
      </p:sp>
      <p:pic>
        <p:nvPicPr>
          <p:cNvPr id="266" name="CM Conference Dropbox link.png" descr="CM Conference Dropbox lin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10624" y="7881722"/>
            <a:ext cx="4334119" cy="43341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rayer"/>
          <p:cNvSpPr txBox="1"/>
          <p:nvPr/>
        </p:nvSpPr>
        <p:spPr>
          <a:xfrm>
            <a:off x="1715549" y="1559371"/>
            <a:ext cx="19621501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Prayer</a:t>
            </a:r>
          </a:p>
        </p:txBody>
      </p:sp>
      <p:sp>
        <p:nvSpPr>
          <p:cNvPr id="150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/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52" name="prayer hands copy.jpg" descr="prayer hands copy.jpg"/>
          <p:cNvPicPr>
            <a:picLocks noChangeAspect="1"/>
          </p:cNvPicPr>
          <p:nvPr/>
        </p:nvPicPr>
        <p:blipFill>
          <a:blip r:embed="rId3">
            <a:alphaModFix amt="90379"/>
            <a:extLst/>
          </a:blip>
          <a:srcRect l="14264" t="0" r="14264" b="0"/>
          <a:stretch>
            <a:fillRect/>
          </a:stretch>
        </p:blipFill>
        <p:spPr>
          <a:xfrm>
            <a:off x="14889254" y="1414842"/>
            <a:ext cx="7606654" cy="798229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1.     Giving thanks to the Lord. “We enter into His courts with thanksgiving and praise.” Ps. 100:4…"/>
          <p:cNvSpPr txBox="1"/>
          <p:nvPr/>
        </p:nvSpPr>
        <p:spPr>
          <a:xfrm>
            <a:off x="1550744" y="4544512"/>
            <a:ext cx="12194023" cy="6054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1168400" indent="-1168400" algn="l">
              <a:spcBef>
                <a:spcPts val="2300"/>
              </a:spcBef>
              <a:defRPr sz="4500"/>
            </a:pPr>
            <a:r>
              <a:t>1.     Giving thanks to the Lord. “We enter into His courts with thanksgiving and praise.” Ps. 100:4</a:t>
            </a:r>
          </a:p>
          <a:p>
            <a:pPr marL="1168400" indent="-1168400" algn="l">
              <a:spcBef>
                <a:spcPts val="2300"/>
              </a:spcBef>
              <a:defRPr sz="4500"/>
            </a:pPr>
            <a:r>
              <a:t>2.     Praying for specific children in need.</a:t>
            </a:r>
          </a:p>
          <a:p>
            <a:pPr marL="1168400" indent="-1168400" algn="l">
              <a:spcBef>
                <a:spcPts val="2300"/>
              </a:spcBef>
              <a:defRPr sz="4500"/>
            </a:pPr>
            <a:r>
              <a:t>3.     Reaching the children in our communities.</a:t>
            </a:r>
          </a:p>
          <a:p>
            <a:pPr marL="1168400" indent="-1168400" algn="l">
              <a:spcBef>
                <a:spcPts val="2300"/>
              </a:spcBef>
              <a:defRPr sz="4500"/>
            </a:pPr>
            <a:r>
              <a:t>4.     Support for the Children’s Ministries.</a:t>
            </a:r>
          </a:p>
          <a:p>
            <a:pPr marL="1168400" indent="-1168400" algn="l">
              <a:spcBef>
                <a:spcPts val="2300"/>
              </a:spcBef>
              <a:defRPr sz="4500"/>
            </a:pPr>
            <a:r>
              <a:t>5.     The need for more people called by the Lord to care for the children.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EVELOPING A…"/>
          <p:cNvSpPr txBox="1"/>
          <p:nvPr>
            <p:ph type="body" idx="21"/>
          </p:nvPr>
        </p:nvSpPr>
        <p:spPr>
          <a:xfrm>
            <a:off x="-212793" y="1160924"/>
            <a:ext cx="19621501" cy="5722316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70000"/>
              </a:lnSpc>
              <a:defRPr spc="-145" sz="145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DEVELOPING A</a:t>
            </a:r>
          </a:p>
          <a:p>
            <a:pPr>
              <a:lnSpc>
                <a:spcPct val="70000"/>
              </a:lnSpc>
              <a:defRPr spc="-145" sz="145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CHILDREN’S MINISTRY MANUAL</a:t>
            </a:r>
          </a:p>
        </p:txBody>
      </p:sp>
      <p:pic>
        <p:nvPicPr>
          <p:cNvPr id="156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200" t="4648" r="3471" b="8477"/>
          <a:stretch>
            <a:fillRect/>
          </a:stretch>
        </p:blipFill>
        <p:spPr>
          <a:xfrm>
            <a:off x="18619119" y="1389862"/>
            <a:ext cx="4183064" cy="3465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1" y="0"/>
                </a:moveTo>
                <a:cubicBezTo>
                  <a:pt x="9718" y="81"/>
                  <a:pt x="9492" y="331"/>
                  <a:pt x="9042" y="897"/>
                </a:cubicBezTo>
                <a:lnTo>
                  <a:pt x="8583" y="1473"/>
                </a:lnTo>
                <a:lnTo>
                  <a:pt x="8355" y="1764"/>
                </a:lnTo>
                <a:lnTo>
                  <a:pt x="8244" y="1692"/>
                </a:lnTo>
                <a:lnTo>
                  <a:pt x="8132" y="1638"/>
                </a:lnTo>
                <a:cubicBezTo>
                  <a:pt x="8052" y="1598"/>
                  <a:pt x="7970" y="1571"/>
                  <a:pt x="7888" y="1552"/>
                </a:cubicBezTo>
                <a:cubicBezTo>
                  <a:pt x="7830" y="1540"/>
                  <a:pt x="7774" y="1535"/>
                  <a:pt x="7718" y="1532"/>
                </a:cubicBezTo>
                <a:cubicBezTo>
                  <a:pt x="7692" y="1530"/>
                  <a:pt x="7665" y="1524"/>
                  <a:pt x="7640" y="1524"/>
                </a:cubicBezTo>
                <a:cubicBezTo>
                  <a:pt x="7584" y="1525"/>
                  <a:pt x="7551" y="1536"/>
                  <a:pt x="7509" y="1542"/>
                </a:cubicBezTo>
                <a:cubicBezTo>
                  <a:pt x="7379" y="1567"/>
                  <a:pt x="7261" y="1616"/>
                  <a:pt x="7187" y="1705"/>
                </a:cubicBezTo>
                <a:cubicBezTo>
                  <a:pt x="6999" y="1931"/>
                  <a:pt x="6985" y="2387"/>
                  <a:pt x="7152" y="2824"/>
                </a:cubicBezTo>
                <a:lnTo>
                  <a:pt x="7267" y="3121"/>
                </a:lnTo>
                <a:lnTo>
                  <a:pt x="7054" y="3390"/>
                </a:lnTo>
                <a:lnTo>
                  <a:pt x="6843" y="3659"/>
                </a:lnTo>
                <a:lnTo>
                  <a:pt x="6841" y="3662"/>
                </a:lnTo>
                <a:lnTo>
                  <a:pt x="6783" y="3637"/>
                </a:lnTo>
                <a:lnTo>
                  <a:pt x="6453" y="3513"/>
                </a:lnTo>
                <a:cubicBezTo>
                  <a:pt x="6200" y="3420"/>
                  <a:pt x="6100" y="3396"/>
                  <a:pt x="5990" y="3425"/>
                </a:cubicBezTo>
                <a:cubicBezTo>
                  <a:pt x="5957" y="3436"/>
                  <a:pt x="5922" y="3447"/>
                  <a:pt x="5880" y="3467"/>
                </a:cubicBezTo>
                <a:cubicBezTo>
                  <a:pt x="5819" y="3494"/>
                  <a:pt x="5756" y="3539"/>
                  <a:pt x="5701" y="3588"/>
                </a:cubicBezTo>
                <a:cubicBezTo>
                  <a:pt x="5672" y="3617"/>
                  <a:pt x="5646" y="3648"/>
                  <a:pt x="5623" y="3684"/>
                </a:cubicBezTo>
                <a:cubicBezTo>
                  <a:pt x="5571" y="3767"/>
                  <a:pt x="5536" y="3869"/>
                  <a:pt x="5519" y="3980"/>
                </a:cubicBezTo>
                <a:cubicBezTo>
                  <a:pt x="5499" y="4228"/>
                  <a:pt x="5547" y="4560"/>
                  <a:pt x="5648" y="4796"/>
                </a:cubicBezTo>
                <a:cubicBezTo>
                  <a:pt x="5649" y="4799"/>
                  <a:pt x="5651" y="4803"/>
                  <a:pt x="5652" y="4806"/>
                </a:cubicBezTo>
                <a:cubicBezTo>
                  <a:pt x="5674" y="4858"/>
                  <a:pt x="5691" y="4898"/>
                  <a:pt x="5699" y="4934"/>
                </a:cubicBezTo>
                <a:cubicBezTo>
                  <a:pt x="5707" y="4969"/>
                  <a:pt x="5709" y="5000"/>
                  <a:pt x="5701" y="5033"/>
                </a:cubicBezTo>
                <a:cubicBezTo>
                  <a:pt x="5686" y="5104"/>
                  <a:pt x="5634" y="5185"/>
                  <a:pt x="5525" y="5344"/>
                </a:cubicBezTo>
                <a:lnTo>
                  <a:pt x="5304" y="5670"/>
                </a:lnTo>
                <a:lnTo>
                  <a:pt x="5295" y="5666"/>
                </a:lnTo>
                <a:lnTo>
                  <a:pt x="5228" y="5636"/>
                </a:lnTo>
                <a:lnTo>
                  <a:pt x="4996" y="5530"/>
                </a:lnTo>
                <a:cubicBezTo>
                  <a:pt x="4936" y="5502"/>
                  <a:pt x="4887" y="5487"/>
                  <a:pt x="4832" y="5468"/>
                </a:cubicBezTo>
                <a:cubicBezTo>
                  <a:pt x="4790" y="5453"/>
                  <a:pt x="4742" y="5431"/>
                  <a:pt x="4703" y="5421"/>
                </a:cubicBezTo>
                <a:cubicBezTo>
                  <a:pt x="4702" y="5421"/>
                  <a:pt x="4700" y="5421"/>
                  <a:pt x="4699" y="5421"/>
                </a:cubicBezTo>
                <a:cubicBezTo>
                  <a:pt x="4616" y="5400"/>
                  <a:pt x="4541" y="5392"/>
                  <a:pt x="4472" y="5394"/>
                </a:cubicBezTo>
                <a:cubicBezTo>
                  <a:pt x="4329" y="5400"/>
                  <a:pt x="4213" y="5458"/>
                  <a:pt x="4113" y="5569"/>
                </a:cubicBezTo>
                <a:cubicBezTo>
                  <a:pt x="4064" y="5624"/>
                  <a:pt x="4027" y="5693"/>
                  <a:pt x="4000" y="5767"/>
                </a:cubicBezTo>
                <a:cubicBezTo>
                  <a:pt x="3999" y="5771"/>
                  <a:pt x="3998" y="5772"/>
                  <a:pt x="3996" y="5777"/>
                </a:cubicBezTo>
                <a:cubicBezTo>
                  <a:pt x="3985" y="5808"/>
                  <a:pt x="3983" y="5849"/>
                  <a:pt x="3976" y="5883"/>
                </a:cubicBezTo>
                <a:cubicBezTo>
                  <a:pt x="3965" y="5937"/>
                  <a:pt x="3953" y="5990"/>
                  <a:pt x="3951" y="6051"/>
                </a:cubicBezTo>
                <a:cubicBezTo>
                  <a:pt x="3947" y="6240"/>
                  <a:pt x="3987" y="6458"/>
                  <a:pt x="4078" y="6691"/>
                </a:cubicBezTo>
                <a:lnTo>
                  <a:pt x="4209" y="7022"/>
                </a:lnTo>
                <a:lnTo>
                  <a:pt x="4197" y="7039"/>
                </a:lnTo>
                <a:lnTo>
                  <a:pt x="3941" y="7385"/>
                </a:lnTo>
                <a:lnTo>
                  <a:pt x="3937" y="7390"/>
                </a:lnTo>
                <a:lnTo>
                  <a:pt x="3672" y="7751"/>
                </a:lnTo>
                <a:lnTo>
                  <a:pt x="3455" y="7622"/>
                </a:lnTo>
                <a:cubicBezTo>
                  <a:pt x="3182" y="7460"/>
                  <a:pt x="2903" y="7409"/>
                  <a:pt x="2695" y="7464"/>
                </a:cubicBezTo>
                <a:cubicBezTo>
                  <a:pt x="2665" y="7475"/>
                  <a:pt x="2634" y="7482"/>
                  <a:pt x="2607" y="7499"/>
                </a:cubicBezTo>
                <a:cubicBezTo>
                  <a:pt x="2517" y="7555"/>
                  <a:pt x="2436" y="7641"/>
                  <a:pt x="2402" y="7706"/>
                </a:cubicBezTo>
                <a:cubicBezTo>
                  <a:pt x="2380" y="7758"/>
                  <a:pt x="2368" y="7823"/>
                  <a:pt x="2359" y="7894"/>
                </a:cubicBezTo>
                <a:cubicBezTo>
                  <a:pt x="2358" y="7899"/>
                  <a:pt x="2355" y="7901"/>
                  <a:pt x="2355" y="7907"/>
                </a:cubicBezTo>
                <a:cubicBezTo>
                  <a:pt x="2349" y="7957"/>
                  <a:pt x="2352" y="8016"/>
                  <a:pt x="2353" y="8072"/>
                </a:cubicBezTo>
                <a:cubicBezTo>
                  <a:pt x="2353" y="8112"/>
                  <a:pt x="2351" y="8149"/>
                  <a:pt x="2355" y="8191"/>
                </a:cubicBezTo>
                <a:cubicBezTo>
                  <a:pt x="2359" y="8242"/>
                  <a:pt x="2369" y="8292"/>
                  <a:pt x="2377" y="8344"/>
                </a:cubicBezTo>
                <a:cubicBezTo>
                  <a:pt x="2383" y="8377"/>
                  <a:pt x="2384" y="8412"/>
                  <a:pt x="2392" y="8445"/>
                </a:cubicBezTo>
                <a:cubicBezTo>
                  <a:pt x="2412" y="8538"/>
                  <a:pt x="2442" y="8628"/>
                  <a:pt x="2476" y="8712"/>
                </a:cubicBezTo>
                <a:lnTo>
                  <a:pt x="2605" y="9033"/>
                </a:lnTo>
                <a:lnTo>
                  <a:pt x="2592" y="9051"/>
                </a:lnTo>
                <a:lnTo>
                  <a:pt x="2584" y="9060"/>
                </a:lnTo>
                <a:lnTo>
                  <a:pt x="2400" y="9310"/>
                </a:lnTo>
                <a:lnTo>
                  <a:pt x="2394" y="9320"/>
                </a:lnTo>
                <a:cubicBezTo>
                  <a:pt x="2285" y="9468"/>
                  <a:pt x="2157" y="9646"/>
                  <a:pt x="2109" y="9713"/>
                </a:cubicBezTo>
                <a:cubicBezTo>
                  <a:pt x="2027" y="9826"/>
                  <a:pt x="2002" y="9824"/>
                  <a:pt x="1767" y="9695"/>
                </a:cubicBezTo>
                <a:cubicBezTo>
                  <a:pt x="1680" y="9648"/>
                  <a:pt x="1586" y="9613"/>
                  <a:pt x="1492" y="9589"/>
                </a:cubicBezTo>
                <a:cubicBezTo>
                  <a:pt x="1304" y="9542"/>
                  <a:pt x="1113" y="9542"/>
                  <a:pt x="971" y="9592"/>
                </a:cubicBezTo>
                <a:cubicBezTo>
                  <a:pt x="901" y="9616"/>
                  <a:pt x="843" y="9654"/>
                  <a:pt x="803" y="9703"/>
                </a:cubicBezTo>
                <a:cubicBezTo>
                  <a:pt x="763" y="9751"/>
                  <a:pt x="733" y="9811"/>
                  <a:pt x="713" y="9883"/>
                </a:cubicBezTo>
                <a:cubicBezTo>
                  <a:pt x="653" y="10100"/>
                  <a:pt x="683" y="10413"/>
                  <a:pt x="803" y="10733"/>
                </a:cubicBezTo>
                <a:cubicBezTo>
                  <a:pt x="870" y="10911"/>
                  <a:pt x="926" y="11083"/>
                  <a:pt x="926" y="11119"/>
                </a:cubicBezTo>
                <a:cubicBezTo>
                  <a:pt x="926" y="11119"/>
                  <a:pt x="924" y="11121"/>
                  <a:pt x="924" y="11121"/>
                </a:cubicBezTo>
                <a:cubicBezTo>
                  <a:pt x="924" y="11122"/>
                  <a:pt x="926" y="11125"/>
                  <a:pt x="926" y="11126"/>
                </a:cubicBezTo>
                <a:cubicBezTo>
                  <a:pt x="926" y="11165"/>
                  <a:pt x="718" y="11461"/>
                  <a:pt x="463" y="11783"/>
                </a:cubicBezTo>
                <a:cubicBezTo>
                  <a:pt x="364" y="11909"/>
                  <a:pt x="285" y="12012"/>
                  <a:pt x="223" y="12097"/>
                </a:cubicBezTo>
                <a:cubicBezTo>
                  <a:pt x="37" y="12353"/>
                  <a:pt x="0" y="12462"/>
                  <a:pt x="0" y="12631"/>
                </a:cubicBezTo>
                <a:cubicBezTo>
                  <a:pt x="0" y="12707"/>
                  <a:pt x="13" y="12775"/>
                  <a:pt x="31" y="12838"/>
                </a:cubicBezTo>
                <a:cubicBezTo>
                  <a:pt x="35" y="12854"/>
                  <a:pt x="40" y="12868"/>
                  <a:pt x="45" y="12883"/>
                </a:cubicBezTo>
                <a:cubicBezTo>
                  <a:pt x="65" y="12938"/>
                  <a:pt x="91" y="12989"/>
                  <a:pt x="125" y="13028"/>
                </a:cubicBezTo>
                <a:cubicBezTo>
                  <a:pt x="127" y="13031"/>
                  <a:pt x="127" y="13034"/>
                  <a:pt x="129" y="13036"/>
                </a:cubicBezTo>
                <a:cubicBezTo>
                  <a:pt x="140" y="13049"/>
                  <a:pt x="148" y="13070"/>
                  <a:pt x="160" y="13080"/>
                </a:cubicBezTo>
                <a:cubicBezTo>
                  <a:pt x="215" y="13129"/>
                  <a:pt x="252" y="13233"/>
                  <a:pt x="279" y="13350"/>
                </a:cubicBezTo>
                <a:cubicBezTo>
                  <a:pt x="335" y="13551"/>
                  <a:pt x="341" y="13776"/>
                  <a:pt x="266" y="13913"/>
                </a:cubicBezTo>
                <a:cubicBezTo>
                  <a:pt x="185" y="14064"/>
                  <a:pt x="207" y="14297"/>
                  <a:pt x="297" y="14479"/>
                </a:cubicBezTo>
                <a:cubicBezTo>
                  <a:pt x="326" y="14529"/>
                  <a:pt x="359" y="14578"/>
                  <a:pt x="402" y="14622"/>
                </a:cubicBezTo>
                <a:cubicBezTo>
                  <a:pt x="403" y="14624"/>
                  <a:pt x="404" y="14628"/>
                  <a:pt x="406" y="14630"/>
                </a:cubicBezTo>
                <a:cubicBezTo>
                  <a:pt x="416" y="14640"/>
                  <a:pt x="422" y="14653"/>
                  <a:pt x="432" y="14662"/>
                </a:cubicBezTo>
                <a:cubicBezTo>
                  <a:pt x="500" y="14719"/>
                  <a:pt x="555" y="14807"/>
                  <a:pt x="555" y="14859"/>
                </a:cubicBezTo>
                <a:cubicBezTo>
                  <a:pt x="555" y="14967"/>
                  <a:pt x="1005" y="15428"/>
                  <a:pt x="1111" y="15428"/>
                </a:cubicBezTo>
                <a:cubicBezTo>
                  <a:pt x="1211" y="15428"/>
                  <a:pt x="1715" y="15710"/>
                  <a:pt x="1756" y="15791"/>
                </a:cubicBezTo>
                <a:cubicBezTo>
                  <a:pt x="1776" y="15829"/>
                  <a:pt x="1876" y="15882"/>
                  <a:pt x="1980" y="15909"/>
                </a:cubicBezTo>
                <a:cubicBezTo>
                  <a:pt x="2083" y="15937"/>
                  <a:pt x="2250" y="16057"/>
                  <a:pt x="2351" y="16176"/>
                </a:cubicBezTo>
                <a:cubicBezTo>
                  <a:pt x="2463" y="16309"/>
                  <a:pt x="2599" y="16394"/>
                  <a:pt x="2703" y="16394"/>
                </a:cubicBezTo>
                <a:cubicBezTo>
                  <a:pt x="2796" y="16394"/>
                  <a:pt x="2929" y="16437"/>
                  <a:pt x="2996" y="16493"/>
                </a:cubicBezTo>
                <a:cubicBezTo>
                  <a:pt x="3063" y="16548"/>
                  <a:pt x="3310" y="16686"/>
                  <a:pt x="3547" y="16799"/>
                </a:cubicBezTo>
                <a:cubicBezTo>
                  <a:pt x="3785" y="16912"/>
                  <a:pt x="4143" y="17134"/>
                  <a:pt x="4343" y="17293"/>
                </a:cubicBezTo>
                <a:cubicBezTo>
                  <a:pt x="4542" y="17452"/>
                  <a:pt x="4735" y="17582"/>
                  <a:pt x="4771" y="17582"/>
                </a:cubicBezTo>
                <a:cubicBezTo>
                  <a:pt x="4807" y="17582"/>
                  <a:pt x="4889" y="17640"/>
                  <a:pt x="4953" y="17711"/>
                </a:cubicBezTo>
                <a:cubicBezTo>
                  <a:pt x="5018" y="17781"/>
                  <a:pt x="5131" y="17843"/>
                  <a:pt x="5205" y="17849"/>
                </a:cubicBezTo>
                <a:cubicBezTo>
                  <a:pt x="5366" y="17862"/>
                  <a:pt x="5503" y="17919"/>
                  <a:pt x="5832" y="18101"/>
                </a:cubicBezTo>
                <a:cubicBezTo>
                  <a:pt x="5968" y="18176"/>
                  <a:pt x="6157" y="18273"/>
                  <a:pt x="6253" y="18318"/>
                </a:cubicBezTo>
                <a:cubicBezTo>
                  <a:pt x="6348" y="18364"/>
                  <a:pt x="6409" y="18436"/>
                  <a:pt x="6388" y="18477"/>
                </a:cubicBezTo>
                <a:cubicBezTo>
                  <a:pt x="6356" y="18538"/>
                  <a:pt x="6518" y="18584"/>
                  <a:pt x="6675" y="18561"/>
                </a:cubicBezTo>
                <a:cubicBezTo>
                  <a:pt x="6696" y="18557"/>
                  <a:pt x="6762" y="18621"/>
                  <a:pt x="6822" y="18701"/>
                </a:cubicBezTo>
                <a:cubicBezTo>
                  <a:pt x="6882" y="18782"/>
                  <a:pt x="6970" y="18847"/>
                  <a:pt x="7019" y="18847"/>
                </a:cubicBezTo>
                <a:cubicBezTo>
                  <a:pt x="7068" y="18847"/>
                  <a:pt x="7190" y="18915"/>
                  <a:pt x="7289" y="19000"/>
                </a:cubicBezTo>
                <a:cubicBezTo>
                  <a:pt x="7389" y="19085"/>
                  <a:pt x="7504" y="19141"/>
                  <a:pt x="7546" y="19124"/>
                </a:cubicBezTo>
                <a:cubicBezTo>
                  <a:pt x="7588" y="19107"/>
                  <a:pt x="7718" y="19171"/>
                  <a:pt x="7837" y="19267"/>
                </a:cubicBezTo>
                <a:cubicBezTo>
                  <a:pt x="7955" y="19363"/>
                  <a:pt x="8085" y="19443"/>
                  <a:pt x="8126" y="19443"/>
                </a:cubicBezTo>
                <a:cubicBezTo>
                  <a:pt x="8167" y="19443"/>
                  <a:pt x="8242" y="19515"/>
                  <a:pt x="8294" y="19603"/>
                </a:cubicBezTo>
                <a:cubicBezTo>
                  <a:pt x="8369" y="19733"/>
                  <a:pt x="8406" y="19745"/>
                  <a:pt x="8478" y="19672"/>
                </a:cubicBezTo>
                <a:cubicBezTo>
                  <a:pt x="8551" y="19600"/>
                  <a:pt x="8585" y="19615"/>
                  <a:pt x="8660" y="19744"/>
                </a:cubicBezTo>
                <a:cubicBezTo>
                  <a:pt x="8712" y="19832"/>
                  <a:pt x="8783" y="19880"/>
                  <a:pt x="8820" y="19853"/>
                </a:cubicBezTo>
                <a:cubicBezTo>
                  <a:pt x="8857" y="19825"/>
                  <a:pt x="8906" y="19858"/>
                  <a:pt x="8927" y="19924"/>
                </a:cubicBezTo>
                <a:cubicBezTo>
                  <a:pt x="8948" y="19991"/>
                  <a:pt x="9003" y="20028"/>
                  <a:pt x="9050" y="20006"/>
                </a:cubicBezTo>
                <a:cubicBezTo>
                  <a:pt x="9097" y="19984"/>
                  <a:pt x="9266" y="20065"/>
                  <a:pt x="9425" y="20186"/>
                </a:cubicBezTo>
                <a:cubicBezTo>
                  <a:pt x="9584" y="20308"/>
                  <a:pt x="9748" y="20409"/>
                  <a:pt x="9790" y="20409"/>
                </a:cubicBezTo>
                <a:cubicBezTo>
                  <a:pt x="9831" y="20409"/>
                  <a:pt x="9944" y="20455"/>
                  <a:pt x="10040" y="20513"/>
                </a:cubicBezTo>
                <a:cubicBezTo>
                  <a:pt x="10744" y="20937"/>
                  <a:pt x="10997" y="21078"/>
                  <a:pt x="11066" y="21078"/>
                </a:cubicBezTo>
                <a:cubicBezTo>
                  <a:pt x="11110" y="21078"/>
                  <a:pt x="11181" y="21120"/>
                  <a:pt x="11222" y="21170"/>
                </a:cubicBezTo>
                <a:cubicBezTo>
                  <a:pt x="11264" y="21220"/>
                  <a:pt x="11456" y="21331"/>
                  <a:pt x="11650" y="21419"/>
                </a:cubicBezTo>
                <a:cubicBezTo>
                  <a:pt x="11958" y="21559"/>
                  <a:pt x="12151" y="21600"/>
                  <a:pt x="12310" y="21560"/>
                </a:cubicBezTo>
                <a:cubicBezTo>
                  <a:pt x="12333" y="21554"/>
                  <a:pt x="12359" y="21551"/>
                  <a:pt x="12380" y="21543"/>
                </a:cubicBezTo>
                <a:cubicBezTo>
                  <a:pt x="12429" y="21522"/>
                  <a:pt x="12476" y="21495"/>
                  <a:pt x="12521" y="21456"/>
                </a:cubicBezTo>
                <a:cubicBezTo>
                  <a:pt x="12612" y="21378"/>
                  <a:pt x="13143" y="20622"/>
                  <a:pt x="13702" y="19776"/>
                </a:cubicBezTo>
                <a:cubicBezTo>
                  <a:pt x="14261" y="18930"/>
                  <a:pt x="14874" y="18009"/>
                  <a:pt x="15061" y="17730"/>
                </a:cubicBezTo>
                <a:cubicBezTo>
                  <a:pt x="15156" y="17588"/>
                  <a:pt x="15401" y="17216"/>
                  <a:pt x="15503" y="17063"/>
                </a:cubicBezTo>
                <a:cubicBezTo>
                  <a:pt x="15900" y="16468"/>
                  <a:pt x="16243" y="15946"/>
                  <a:pt x="17223" y="14459"/>
                </a:cubicBezTo>
                <a:cubicBezTo>
                  <a:pt x="17802" y="13580"/>
                  <a:pt x="18410" y="12661"/>
                  <a:pt x="18575" y="12416"/>
                </a:cubicBezTo>
                <a:cubicBezTo>
                  <a:pt x="19215" y="11462"/>
                  <a:pt x="20168" y="10026"/>
                  <a:pt x="20567" y="9414"/>
                </a:cubicBezTo>
                <a:cubicBezTo>
                  <a:pt x="20635" y="9309"/>
                  <a:pt x="20666" y="9260"/>
                  <a:pt x="20725" y="9169"/>
                </a:cubicBezTo>
                <a:cubicBezTo>
                  <a:pt x="21027" y="8706"/>
                  <a:pt x="21160" y="8499"/>
                  <a:pt x="21250" y="8351"/>
                </a:cubicBezTo>
                <a:cubicBezTo>
                  <a:pt x="21397" y="8110"/>
                  <a:pt x="21483" y="7945"/>
                  <a:pt x="21512" y="7842"/>
                </a:cubicBezTo>
                <a:cubicBezTo>
                  <a:pt x="21524" y="7763"/>
                  <a:pt x="21538" y="7682"/>
                  <a:pt x="21539" y="7588"/>
                </a:cubicBezTo>
                <a:cubicBezTo>
                  <a:pt x="21538" y="7540"/>
                  <a:pt x="21537" y="7496"/>
                  <a:pt x="21532" y="7462"/>
                </a:cubicBezTo>
                <a:cubicBezTo>
                  <a:pt x="21527" y="7420"/>
                  <a:pt x="21519" y="7387"/>
                  <a:pt x="21506" y="7358"/>
                </a:cubicBezTo>
                <a:cubicBezTo>
                  <a:pt x="21494" y="7332"/>
                  <a:pt x="21478" y="7310"/>
                  <a:pt x="21457" y="7289"/>
                </a:cubicBezTo>
                <a:cubicBezTo>
                  <a:pt x="21454" y="7287"/>
                  <a:pt x="21453" y="7284"/>
                  <a:pt x="21450" y="7281"/>
                </a:cubicBezTo>
                <a:cubicBezTo>
                  <a:pt x="21450" y="7281"/>
                  <a:pt x="21449" y="7277"/>
                  <a:pt x="21448" y="7276"/>
                </a:cubicBezTo>
                <a:cubicBezTo>
                  <a:pt x="21424" y="7254"/>
                  <a:pt x="21392" y="7233"/>
                  <a:pt x="21354" y="7210"/>
                </a:cubicBezTo>
                <a:cubicBezTo>
                  <a:pt x="21303" y="7178"/>
                  <a:pt x="21259" y="7141"/>
                  <a:pt x="21225" y="7106"/>
                </a:cubicBezTo>
                <a:cubicBezTo>
                  <a:pt x="21191" y="7071"/>
                  <a:pt x="21170" y="7039"/>
                  <a:pt x="21170" y="7017"/>
                </a:cubicBezTo>
                <a:cubicBezTo>
                  <a:pt x="21170" y="6974"/>
                  <a:pt x="21266" y="6794"/>
                  <a:pt x="21385" y="6619"/>
                </a:cubicBezTo>
                <a:cubicBezTo>
                  <a:pt x="21504" y="6444"/>
                  <a:pt x="21567" y="6313"/>
                  <a:pt x="21590" y="6175"/>
                </a:cubicBezTo>
                <a:cubicBezTo>
                  <a:pt x="21598" y="6128"/>
                  <a:pt x="21600" y="6083"/>
                  <a:pt x="21600" y="6034"/>
                </a:cubicBezTo>
                <a:cubicBezTo>
                  <a:pt x="21600" y="5885"/>
                  <a:pt x="21577" y="5787"/>
                  <a:pt x="21493" y="5695"/>
                </a:cubicBezTo>
                <a:cubicBezTo>
                  <a:pt x="21390" y="5589"/>
                  <a:pt x="21191" y="5482"/>
                  <a:pt x="20799" y="5292"/>
                </a:cubicBezTo>
                <a:cubicBezTo>
                  <a:pt x="20742" y="5265"/>
                  <a:pt x="20677" y="5229"/>
                  <a:pt x="20614" y="5199"/>
                </a:cubicBezTo>
                <a:cubicBezTo>
                  <a:pt x="20541" y="5162"/>
                  <a:pt x="20425" y="5107"/>
                  <a:pt x="20397" y="5092"/>
                </a:cubicBezTo>
                <a:cubicBezTo>
                  <a:pt x="20108" y="4937"/>
                  <a:pt x="19788" y="4775"/>
                  <a:pt x="18856" y="4312"/>
                </a:cubicBezTo>
                <a:cubicBezTo>
                  <a:pt x="18313" y="4041"/>
                  <a:pt x="17813" y="3790"/>
                  <a:pt x="17745" y="3753"/>
                </a:cubicBezTo>
                <a:cubicBezTo>
                  <a:pt x="17735" y="3747"/>
                  <a:pt x="17574" y="3667"/>
                  <a:pt x="17540" y="3649"/>
                </a:cubicBezTo>
                <a:cubicBezTo>
                  <a:pt x="17315" y="3539"/>
                  <a:pt x="17213" y="3493"/>
                  <a:pt x="16833" y="3301"/>
                </a:cubicBezTo>
                <a:cubicBezTo>
                  <a:pt x="16180" y="2971"/>
                  <a:pt x="15145" y="2451"/>
                  <a:pt x="14534" y="2145"/>
                </a:cubicBezTo>
                <a:cubicBezTo>
                  <a:pt x="13923" y="1839"/>
                  <a:pt x="13368" y="1557"/>
                  <a:pt x="13300" y="1520"/>
                </a:cubicBezTo>
                <a:cubicBezTo>
                  <a:pt x="12901" y="1298"/>
                  <a:pt x="10934" y="323"/>
                  <a:pt x="10468" y="111"/>
                </a:cubicBezTo>
                <a:cubicBezTo>
                  <a:pt x="10276" y="36"/>
                  <a:pt x="10143" y="4"/>
                  <a:pt x="10036" y="2"/>
                </a:cubicBezTo>
                <a:lnTo>
                  <a:pt x="9911" y="0"/>
                </a:lnTo>
                <a:close/>
                <a:moveTo>
                  <a:pt x="7613" y="1670"/>
                </a:moveTo>
                <a:cubicBezTo>
                  <a:pt x="7706" y="1670"/>
                  <a:pt x="7879" y="1720"/>
                  <a:pt x="8001" y="1781"/>
                </a:cubicBezTo>
                <a:lnTo>
                  <a:pt x="8222" y="1893"/>
                </a:lnTo>
                <a:lnTo>
                  <a:pt x="7831" y="2377"/>
                </a:lnTo>
                <a:cubicBezTo>
                  <a:pt x="7615" y="2643"/>
                  <a:pt x="7415" y="2861"/>
                  <a:pt x="7388" y="2861"/>
                </a:cubicBezTo>
                <a:cubicBezTo>
                  <a:pt x="7318" y="2861"/>
                  <a:pt x="7158" y="2380"/>
                  <a:pt x="7158" y="2169"/>
                </a:cubicBezTo>
                <a:cubicBezTo>
                  <a:pt x="7158" y="1938"/>
                  <a:pt x="7403" y="1670"/>
                  <a:pt x="7613" y="1670"/>
                </a:cubicBezTo>
                <a:close/>
                <a:moveTo>
                  <a:pt x="6181" y="3625"/>
                </a:moveTo>
                <a:cubicBezTo>
                  <a:pt x="6347" y="3637"/>
                  <a:pt x="6510" y="3686"/>
                  <a:pt x="6572" y="3763"/>
                </a:cubicBezTo>
                <a:cubicBezTo>
                  <a:pt x="6643" y="3851"/>
                  <a:pt x="6598" y="3942"/>
                  <a:pt x="6263" y="4366"/>
                </a:cubicBezTo>
                <a:lnTo>
                  <a:pt x="5865" y="4865"/>
                </a:lnTo>
                <a:lnTo>
                  <a:pt x="5763" y="4628"/>
                </a:lnTo>
                <a:cubicBezTo>
                  <a:pt x="5615" y="4283"/>
                  <a:pt x="5619" y="3841"/>
                  <a:pt x="5771" y="3704"/>
                </a:cubicBezTo>
                <a:cubicBezTo>
                  <a:pt x="5845" y="3636"/>
                  <a:pt x="6015" y="3613"/>
                  <a:pt x="6181" y="3625"/>
                </a:cubicBezTo>
                <a:close/>
                <a:moveTo>
                  <a:pt x="4443" y="5589"/>
                </a:moveTo>
                <a:cubicBezTo>
                  <a:pt x="4522" y="5577"/>
                  <a:pt x="4610" y="5588"/>
                  <a:pt x="4703" y="5626"/>
                </a:cubicBezTo>
                <a:cubicBezTo>
                  <a:pt x="5087" y="5782"/>
                  <a:pt x="5089" y="5822"/>
                  <a:pt x="4738" y="6273"/>
                </a:cubicBezTo>
                <a:cubicBezTo>
                  <a:pt x="4559" y="6503"/>
                  <a:pt x="4395" y="6700"/>
                  <a:pt x="4371" y="6713"/>
                </a:cubicBezTo>
                <a:cubicBezTo>
                  <a:pt x="4312" y="6745"/>
                  <a:pt x="4157" y="6435"/>
                  <a:pt x="4109" y="6187"/>
                </a:cubicBezTo>
                <a:cubicBezTo>
                  <a:pt x="4047" y="5868"/>
                  <a:pt x="4204" y="5626"/>
                  <a:pt x="4443" y="5589"/>
                </a:cubicBezTo>
                <a:close/>
                <a:moveTo>
                  <a:pt x="2861" y="7620"/>
                </a:moveTo>
                <a:cubicBezTo>
                  <a:pt x="3055" y="7620"/>
                  <a:pt x="3455" y="7806"/>
                  <a:pt x="3455" y="7897"/>
                </a:cubicBezTo>
                <a:cubicBezTo>
                  <a:pt x="3455" y="7931"/>
                  <a:pt x="3291" y="8157"/>
                  <a:pt x="3088" y="8398"/>
                </a:cubicBezTo>
                <a:lnTo>
                  <a:pt x="2719" y="8838"/>
                </a:lnTo>
                <a:lnTo>
                  <a:pt x="2594" y="8507"/>
                </a:lnTo>
                <a:cubicBezTo>
                  <a:pt x="2526" y="8326"/>
                  <a:pt x="2472" y="8106"/>
                  <a:pt x="2471" y="8020"/>
                </a:cubicBezTo>
                <a:cubicBezTo>
                  <a:pt x="2470" y="7811"/>
                  <a:pt x="2656" y="7620"/>
                  <a:pt x="2861" y="7620"/>
                </a:cubicBezTo>
                <a:close/>
                <a:moveTo>
                  <a:pt x="1246" y="9708"/>
                </a:moveTo>
                <a:cubicBezTo>
                  <a:pt x="1344" y="9716"/>
                  <a:pt x="1456" y="9749"/>
                  <a:pt x="1576" y="9809"/>
                </a:cubicBezTo>
                <a:cubicBezTo>
                  <a:pt x="1694" y="9868"/>
                  <a:pt x="1789" y="9947"/>
                  <a:pt x="1789" y="9984"/>
                </a:cubicBezTo>
                <a:cubicBezTo>
                  <a:pt x="1789" y="10022"/>
                  <a:pt x="1648" y="10224"/>
                  <a:pt x="1473" y="10434"/>
                </a:cubicBezTo>
                <a:cubicBezTo>
                  <a:pt x="1299" y="10644"/>
                  <a:pt x="1133" y="10817"/>
                  <a:pt x="1105" y="10817"/>
                </a:cubicBezTo>
                <a:cubicBezTo>
                  <a:pt x="1025" y="10817"/>
                  <a:pt x="881" y="10510"/>
                  <a:pt x="834" y="10236"/>
                </a:cubicBezTo>
                <a:cubicBezTo>
                  <a:pt x="773" y="9884"/>
                  <a:pt x="951" y="9684"/>
                  <a:pt x="1246" y="9708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57" name="DARIN DEVORE"/>
          <p:cNvSpPr txBox="1"/>
          <p:nvPr/>
        </p:nvSpPr>
        <p:spPr>
          <a:xfrm>
            <a:off x="2219459" y="7538203"/>
            <a:ext cx="5843017" cy="994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355600">
              <a:defRPr spc="119" sz="6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DARIN DEVORE</a:t>
            </a:r>
          </a:p>
        </p:txBody>
      </p:sp>
      <p:sp>
        <p:nvSpPr>
          <p:cNvPr id="158" name="darin@cclc.org"/>
          <p:cNvSpPr txBox="1"/>
          <p:nvPr/>
        </p:nvSpPr>
        <p:spPr>
          <a:xfrm>
            <a:off x="3385891" y="8511438"/>
            <a:ext cx="4486276" cy="845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355600">
              <a:defRPr spc="100" sz="5000" u="sng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4" invalidUrl="" action="" tgtFrame="" tooltip="" history="1" highlightClick="0" endSnd="0"/>
              </a:rPr>
              <a:t>darin@cclc.org</a:t>
            </a:r>
          </a:p>
        </p:txBody>
      </p:sp>
      <p:sp>
        <p:nvSpPr>
          <p:cNvPr id="159" name="Calvary Chapel Laguna Creek"/>
          <p:cNvSpPr txBox="1"/>
          <p:nvPr/>
        </p:nvSpPr>
        <p:spPr>
          <a:xfrm>
            <a:off x="2163636" y="9695154"/>
            <a:ext cx="8901431" cy="845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355600">
              <a:defRPr spc="100" sz="5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Calvary Chapel Laguna Creek</a:t>
            </a:r>
          </a:p>
        </p:txBody>
      </p:sp>
      <p:sp>
        <p:nvSpPr>
          <p:cNvPr id="160" name="(suburb of Sacramento)"/>
          <p:cNvSpPr txBox="1"/>
          <p:nvPr/>
        </p:nvSpPr>
        <p:spPr>
          <a:xfrm>
            <a:off x="4005453" y="10386576"/>
            <a:ext cx="7062471" cy="845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355600">
              <a:defRPr spc="100" sz="5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(suburb of Sacramento)</a:t>
            </a:r>
          </a:p>
        </p:txBody>
      </p:sp>
      <p:sp>
        <p:nvSpPr>
          <p:cNvPr id="161" name="https://bit.ly/2Sggl2Q"/>
          <p:cNvSpPr txBox="1"/>
          <p:nvPr/>
        </p:nvSpPr>
        <p:spPr>
          <a:xfrm>
            <a:off x="13126756" y="7457878"/>
            <a:ext cx="9511920" cy="11553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b="1" spc="140" sz="70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https://bit.ly/2Sggl2Q</a:t>
            </a:r>
          </a:p>
        </p:txBody>
      </p:sp>
      <p:pic>
        <p:nvPicPr>
          <p:cNvPr id="162" name="CM Conference Dropbox link.png" descr="CM Conference Dropbox link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992337" y="8919106"/>
            <a:ext cx="3780760" cy="37807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DEVELOPING A CHILDREN’S MINISTRY MANUAL"/>
          <p:cNvSpPr txBox="1"/>
          <p:nvPr>
            <p:ph type="body" idx="21"/>
          </p:nvPr>
        </p:nvSpPr>
        <p:spPr>
          <a:xfrm>
            <a:off x="2592592" y="12198271"/>
            <a:ext cx="19621501" cy="850901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pc="-39" sz="4000">
                <a:solidFill>
                  <a:srgbClr val="3E4044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sp>
        <p:nvSpPr>
          <p:cNvPr id="167" name="The Value &amp; Importance"/>
          <p:cNvSpPr txBox="1"/>
          <p:nvPr/>
        </p:nvSpPr>
        <p:spPr>
          <a:xfrm>
            <a:off x="1417505" y="1547977"/>
            <a:ext cx="23716885" cy="1958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63" sz="121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The Value &amp; Importance</a:t>
            </a:r>
          </a:p>
        </p:txBody>
      </p:sp>
      <p:sp>
        <p:nvSpPr>
          <p:cNvPr id="168" name="• Standardizes your policies and procedures"/>
          <p:cNvSpPr txBox="1"/>
          <p:nvPr/>
        </p:nvSpPr>
        <p:spPr>
          <a:xfrm>
            <a:off x="3421727" y="5460745"/>
            <a:ext cx="1806793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• Standardizes your policies and procedures</a:t>
            </a:r>
          </a:p>
        </p:txBody>
      </p:sp>
      <p:sp>
        <p:nvSpPr>
          <p:cNvPr id="169" name="• Forces you to think through your ministry"/>
          <p:cNvSpPr txBox="1"/>
          <p:nvPr/>
        </p:nvSpPr>
        <p:spPr>
          <a:xfrm>
            <a:off x="3421727" y="4161367"/>
            <a:ext cx="17963231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• Forces you to think through your ministry</a:t>
            </a:r>
          </a:p>
        </p:txBody>
      </p:sp>
      <p:sp>
        <p:nvSpPr>
          <p:cNvPr id="170" name="• Provides consistent training guide and expectations"/>
          <p:cNvSpPr txBox="1"/>
          <p:nvPr/>
        </p:nvSpPr>
        <p:spPr>
          <a:xfrm>
            <a:off x="3421727" y="6760124"/>
            <a:ext cx="19501966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• Provides consistent training guide and expectations</a:t>
            </a:r>
          </a:p>
        </p:txBody>
      </p:sp>
      <p:sp>
        <p:nvSpPr>
          <p:cNvPr id="171" name="• Protects your ministry"/>
          <p:cNvSpPr txBox="1"/>
          <p:nvPr/>
        </p:nvSpPr>
        <p:spPr>
          <a:xfrm>
            <a:off x="3421727" y="8059503"/>
            <a:ext cx="17540545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• Protects your ministry</a:t>
            </a:r>
          </a:p>
        </p:txBody>
      </p:sp>
      <p:pic>
        <p:nvPicPr>
          <p:cNvPr id="172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0" grpId="3"/>
      <p:bldP build="whole" bldLvl="1" animBg="1" rev="0" advAuto="0" spid="168" grpId="2"/>
      <p:bldP build="whole" bldLvl="1" animBg="1" rev="0" advAuto="0" spid="171" grpId="4"/>
      <p:bldP build="whole" bldLvl="1" animBg="1" rev="0" advAuto="0" spid="16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he Process"/>
          <p:cNvSpPr txBox="1"/>
          <p:nvPr/>
        </p:nvSpPr>
        <p:spPr>
          <a:xfrm>
            <a:off x="1417505" y="1493672"/>
            <a:ext cx="11407240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The Process</a:t>
            </a:r>
          </a:p>
        </p:txBody>
      </p:sp>
      <p:sp>
        <p:nvSpPr>
          <p:cNvPr id="177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178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79" name="• Combine all the info into your own manual"/>
          <p:cNvSpPr txBox="1"/>
          <p:nvPr/>
        </p:nvSpPr>
        <p:spPr>
          <a:xfrm>
            <a:off x="5145819" y="7446189"/>
            <a:ext cx="1806793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Combine all the info into your own manual</a:t>
            </a:r>
          </a:p>
        </p:txBody>
      </p:sp>
      <p:sp>
        <p:nvSpPr>
          <p:cNvPr id="180" name="• Request manuals from other churches"/>
          <p:cNvSpPr txBox="1"/>
          <p:nvPr/>
        </p:nvSpPr>
        <p:spPr>
          <a:xfrm>
            <a:off x="5145819" y="5051697"/>
            <a:ext cx="17963230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Request manuals from other churches</a:t>
            </a:r>
          </a:p>
        </p:txBody>
      </p:sp>
      <p:sp>
        <p:nvSpPr>
          <p:cNvPr id="181" name="• Have it reviewed"/>
          <p:cNvSpPr txBox="1"/>
          <p:nvPr/>
        </p:nvSpPr>
        <p:spPr>
          <a:xfrm>
            <a:off x="5145819" y="8643436"/>
            <a:ext cx="17540544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Have it reviewed</a:t>
            </a:r>
          </a:p>
        </p:txBody>
      </p:sp>
      <p:sp>
        <p:nvSpPr>
          <p:cNvPr id="182" name="• Pray and seek the Lord"/>
          <p:cNvSpPr txBox="1"/>
          <p:nvPr/>
        </p:nvSpPr>
        <p:spPr>
          <a:xfrm>
            <a:off x="5145819" y="3854450"/>
            <a:ext cx="17540544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Pray and seek the Lord</a:t>
            </a:r>
          </a:p>
        </p:txBody>
      </p:sp>
      <p:sp>
        <p:nvSpPr>
          <p:cNvPr id="183" name="• Revise it as needed"/>
          <p:cNvSpPr txBox="1"/>
          <p:nvPr/>
        </p:nvSpPr>
        <p:spPr>
          <a:xfrm>
            <a:off x="5145819" y="9840683"/>
            <a:ext cx="17540544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Revise it as needed</a:t>
            </a:r>
          </a:p>
        </p:txBody>
      </p:sp>
      <p:sp>
        <p:nvSpPr>
          <p:cNvPr id="184" name="• Request safety info from insurance company"/>
          <p:cNvSpPr txBox="1"/>
          <p:nvPr/>
        </p:nvSpPr>
        <p:spPr>
          <a:xfrm>
            <a:off x="5145819" y="6248943"/>
            <a:ext cx="17540544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Request safety info from insurance company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2" grpId="1"/>
      <p:bldP build="whole" bldLvl="1" animBg="1" rev="0" advAuto="0" spid="180" grpId="2"/>
      <p:bldP build="whole" bldLvl="1" animBg="1" rev="0" advAuto="0" spid="179" grpId="4"/>
      <p:bldP build="whole" bldLvl="1" animBg="1" rev="0" advAuto="0" spid="181" grpId="5"/>
      <p:bldP build="whole" bldLvl="1" animBg="1" rev="0" advAuto="0" spid="184" grpId="3"/>
      <p:bldP build="whole" bldLvl="1" animBg="1" rev="0" advAuto="0" spid="183" grpId="6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he Key Components"/>
          <p:cNvSpPr txBox="1"/>
          <p:nvPr/>
        </p:nvSpPr>
        <p:spPr>
          <a:xfrm>
            <a:off x="1417505" y="1493672"/>
            <a:ext cx="19621501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The Key Components</a:t>
            </a:r>
          </a:p>
        </p:txBody>
      </p:sp>
      <p:sp>
        <p:nvSpPr>
          <p:cNvPr id="189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/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19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91" name="• Expectations for the workers"/>
          <p:cNvSpPr txBox="1"/>
          <p:nvPr/>
        </p:nvSpPr>
        <p:spPr>
          <a:xfrm>
            <a:off x="3421727" y="5217370"/>
            <a:ext cx="1806793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Expectations for the workers</a:t>
            </a:r>
          </a:p>
        </p:txBody>
      </p:sp>
      <p:sp>
        <p:nvSpPr>
          <p:cNvPr id="192" name="• Vision or Philosophy of Ministry"/>
          <p:cNvSpPr txBox="1"/>
          <p:nvPr/>
        </p:nvSpPr>
        <p:spPr>
          <a:xfrm>
            <a:off x="3421727" y="3970867"/>
            <a:ext cx="17963231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Vision or Philosophy of Ministry</a:t>
            </a:r>
          </a:p>
        </p:txBody>
      </p:sp>
      <p:sp>
        <p:nvSpPr>
          <p:cNvPr id="193" name="• Job Descriptions for the workers"/>
          <p:cNvSpPr txBox="1"/>
          <p:nvPr/>
        </p:nvSpPr>
        <p:spPr>
          <a:xfrm>
            <a:off x="3421727" y="6463873"/>
            <a:ext cx="19501966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Job Descriptions for the workers</a:t>
            </a:r>
          </a:p>
        </p:txBody>
      </p:sp>
      <p:sp>
        <p:nvSpPr>
          <p:cNvPr id="194" name="• Policies"/>
          <p:cNvSpPr txBox="1"/>
          <p:nvPr/>
        </p:nvSpPr>
        <p:spPr>
          <a:xfrm>
            <a:off x="3421727" y="7710376"/>
            <a:ext cx="17540545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Policies</a:t>
            </a:r>
          </a:p>
        </p:txBody>
      </p:sp>
      <p:sp>
        <p:nvSpPr>
          <p:cNvPr id="195" name="• Child Safety"/>
          <p:cNvSpPr txBox="1"/>
          <p:nvPr/>
        </p:nvSpPr>
        <p:spPr>
          <a:xfrm>
            <a:off x="3421727" y="8956879"/>
            <a:ext cx="17540545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Child Safety</a:t>
            </a:r>
          </a:p>
        </p:txBody>
      </p:sp>
      <p:sp>
        <p:nvSpPr>
          <p:cNvPr id="196" name="• Classroom Management/Discipline"/>
          <p:cNvSpPr txBox="1"/>
          <p:nvPr/>
        </p:nvSpPr>
        <p:spPr>
          <a:xfrm>
            <a:off x="3421727" y="10203382"/>
            <a:ext cx="17540545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/>
            </a:lvl1pPr>
          </a:lstStyle>
          <a:p>
            <a:pPr/>
            <a:r>
              <a:t>• Classroom Management/Discipline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8" presetID="2" grpId="5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8" presetID="2" grpId="6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4" grpId="4"/>
      <p:bldP build="whole" bldLvl="1" animBg="1" rev="0" advAuto="0" spid="192" grpId="1"/>
      <p:bldP build="whole" bldLvl="1" animBg="1" rev="0" advAuto="0" spid="196" grpId="6"/>
      <p:bldP build="whole" bldLvl="1" animBg="1" rev="0" advAuto="0" spid="191" grpId="2"/>
      <p:bldP build="whole" bldLvl="1" animBg="1" rev="0" advAuto="0" spid="193" grpId="3"/>
      <p:bldP build="whole" bldLvl="1" animBg="1" rev="0" advAuto="0" spid="195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AB -506"/>
          <p:cNvSpPr txBox="1"/>
          <p:nvPr/>
        </p:nvSpPr>
        <p:spPr>
          <a:xfrm>
            <a:off x="1417505" y="1493672"/>
            <a:ext cx="11407240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AB -506</a:t>
            </a:r>
          </a:p>
        </p:txBody>
      </p:sp>
      <p:sp>
        <p:nvSpPr>
          <p:cNvPr id="201" name="DEVELOPING A CHILDREN’S MINISTRY MANUAL"/>
          <p:cNvSpPr txBox="1"/>
          <p:nvPr/>
        </p:nvSpPr>
        <p:spPr>
          <a:xfrm>
            <a:off x="2592592" y="12198271"/>
            <a:ext cx="19621501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70000"/>
              </a:lnSpc>
              <a:spcBef>
                <a:spcPts val="1700"/>
              </a:spcBef>
              <a:defRPr spc="-39" sz="4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02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03" name="• New requirements for training [sexual abuse]"/>
          <p:cNvSpPr txBox="1"/>
          <p:nvPr/>
        </p:nvSpPr>
        <p:spPr>
          <a:xfrm>
            <a:off x="5198173" y="6273545"/>
            <a:ext cx="1806793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New requirements for training [sexual abuse]</a:t>
            </a:r>
          </a:p>
        </p:txBody>
      </p:sp>
      <p:sp>
        <p:nvSpPr>
          <p:cNvPr id="204" name="• New requirements for background checks"/>
          <p:cNvSpPr txBox="1"/>
          <p:nvPr/>
        </p:nvSpPr>
        <p:spPr>
          <a:xfrm>
            <a:off x="5198173" y="5063998"/>
            <a:ext cx="17963230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New requirements for background checks</a:t>
            </a:r>
          </a:p>
        </p:txBody>
      </p:sp>
      <p:sp>
        <p:nvSpPr>
          <p:cNvPr id="205" name="• 2024 California legislation"/>
          <p:cNvSpPr txBox="1"/>
          <p:nvPr/>
        </p:nvSpPr>
        <p:spPr>
          <a:xfrm>
            <a:off x="5198173" y="3854450"/>
            <a:ext cx="17540545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2024 California legislation</a:t>
            </a:r>
          </a:p>
        </p:txBody>
      </p:sp>
      <p:sp>
        <p:nvSpPr>
          <p:cNvPr id="206" name="• Ask church’s insurance company for help"/>
          <p:cNvSpPr txBox="1"/>
          <p:nvPr/>
        </p:nvSpPr>
        <p:spPr>
          <a:xfrm>
            <a:off x="5198173" y="7483093"/>
            <a:ext cx="1806793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chemeClr val="accent3">
                    <a:satOff val="20823"/>
                    <a:lumOff val="10104"/>
                  </a:schemeClr>
                </a:solidFill>
              </a:defRPr>
            </a:lvl1pPr>
          </a:lstStyle>
          <a:p>
            <a:pPr/>
            <a:r>
              <a:t>• Ask church’s insurance company for help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8" presetID="2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3" grpId="3"/>
      <p:bldP build="whole" bldLvl="1" animBg="1" rev="0" advAuto="0" spid="205" grpId="1"/>
      <p:bldP build="whole" bldLvl="1" animBg="1" rev="0" advAuto="0" spid="204" grpId="2"/>
      <p:bldP build="whole" bldLvl="1" animBg="1" rev="0" advAuto="0" spid="206" grpId="4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DEVELOPING A CHILDREN’S MINISTRY MANUAL"/>
          <p:cNvSpPr txBox="1"/>
          <p:nvPr>
            <p:ph type="body" idx="21"/>
          </p:nvPr>
        </p:nvSpPr>
        <p:spPr>
          <a:xfrm>
            <a:off x="2592592" y="12198271"/>
            <a:ext cx="19621501" cy="850901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pc="-39" sz="4000">
                <a:solidFill>
                  <a:srgbClr val="3E4044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11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12" name="Resources"/>
          <p:cNvSpPr txBox="1"/>
          <p:nvPr/>
        </p:nvSpPr>
        <p:spPr>
          <a:xfrm>
            <a:off x="1639627" y="1401121"/>
            <a:ext cx="11407239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Resources</a:t>
            </a:r>
          </a:p>
        </p:txBody>
      </p:sp>
      <p:sp>
        <p:nvSpPr>
          <p:cNvPr id="213" name="Manual Samples from:"/>
          <p:cNvSpPr txBox="1"/>
          <p:nvPr/>
        </p:nvSpPr>
        <p:spPr>
          <a:xfrm>
            <a:off x="4176088" y="3569932"/>
            <a:ext cx="8963344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Manual Samples from:</a:t>
            </a:r>
          </a:p>
        </p:txBody>
      </p:sp>
      <p:sp>
        <p:nvSpPr>
          <p:cNvPr id="214" name="https://bit.ly/2Sggl2Q"/>
          <p:cNvSpPr txBox="1"/>
          <p:nvPr/>
        </p:nvSpPr>
        <p:spPr>
          <a:xfrm>
            <a:off x="5605459" y="9992745"/>
            <a:ext cx="14651943" cy="1700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b="1" spc="211" sz="10600">
                <a:solidFill>
                  <a:srgbClr val="3E404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https://bit.ly/2Sggl2Q</a:t>
            </a:r>
          </a:p>
        </p:txBody>
      </p:sp>
      <p:sp>
        <p:nvSpPr>
          <p:cNvPr id="215" name="• CC Laguna Creek"/>
          <p:cNvSpPr txBox="1"/>
          <p:nvPr/>
        </p:nvSpPr>
        <p:spPr>
          <a:xfrm>
            <a:off x="13060080" y="3828804"/>
            <a:ext cx="7773202" cy="796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47" sz="4700">
                <a:solidFill>
                  <a:srgbClr val="3E4044"/>
                </a:solidFill>
              </a:defRPr>
            </a:lvl1pPr>
          </a:lstStyle>
          <a:p>
            <a:pPr/>
            <a:r>
              <a:t>• CC Laguna Creek</a:t>
            </a:r>
          </a:p>
        </p:txBody>
      </p:sp>
      <p:sp>
        <p:nvSpPr>
          <p:cNvPr id="216" name="• CC Modesto"/>
          <p:cNvSpPr txBox="1"/>
          <p:nvPr/>
        </p:nvSpPr>
        <p:spPr>
          <a:xfrm>
            <a:off x="13060080" y="4562138"/>
            <a:ext cx="7773202" cy="796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47" sz="4700">
                <a:solidFill>
                  <a:srgbClr val="3E4044"/>
                </a:solidFill>
              </a:defRPr>
            </a:lvl1pPr>
          </a:lstStyle>
          <a:p>
            <a:pPr/>
            <a:r>
              <a:t>• CC Modesto</a:t>
            </a:r>
          </a:p>
        </p:txBody>
      </p:sp>
      <p:sp>
        <p:nvSpPr>
          <p:cNvPr id="217" name="• CC Monterey"/>
          <p:cNvSpPr txBox="1"/>
          <p:nvPr/>
        </p:nvSpPr>
        <p:spPr>
          <a:xfrm>
            <a:off x="13060080" y="5295471"/>
            <a:ext cx="7773202" cy="796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47" sz="4700">
                <a:solidFill>
                  <a:srgbClr val="3E4044"/>
                </a:solidFill>
              </a:defRPr>
            </a:lvl1pPr>
          </a:lstStyle>
          <a:p>
            <a:pPr/>
            <a:r>
              <a:t>• CC Monterey</a:t>
            </a:r>
          </a:p>
        </p:txBody>
      </p:sp>
      <p:sp>
        <p:nvSpPr>
          <p:cNvPr id="218" name="• CC Golden Springs"/>
          <p:cNvSpPr txBox="1"/>
          <p:nvPr/>
        </p:nvSpPr>
        <p:spPr>
          <a:xfrm>
            <a:off x="13060080" y="6028805"/>
            <a:ext cx="7773202" cy="796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47" sz="4700">
                <a:solidFill>
                  <a:srgbClr val="3E4044"/>
                </a:solidFill>
              </a:defRPr>
            </a:lvl1pPr>
          </a:lstStyle>
          <a:p>
            <a:pPr/>
            <a:r>
              <a:t>• CC Golden Springs</a:t>
            </a:r>
          </a:p>
        </p:txBody>
      </p:sp>
      <p:sp>
        <p:nvSpPr>
          <p:cNvPr id="219" name="Slideshow in various formats"/>
          <p:cNvSpPr txBox="1"/>
          <p:nvPr/>
        </p:nvSpPr>
        <p:spPr>
          <a:xfrm>
            <a:off x="4176088" y="6935079"/>
            <a:ext cx="11090663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Slideshow in various formats</a:t>
            </a:r>
          </a:p>
        </p:txBody>
      </p:sp>
      <p:sp>
        <p:nvSpPr>
          <p:cNvPr id="220" name="Resources from my other workshops"/>
          <p:cNvSpPr txBox="1"/>
          <p:nvPr/>
        </p:nvSpPr>
        <p:spPr>
          <a:xfrm>
            <a:off x="4176088" y="8319161"/>
            <a:ext cx="14243869" cy="1143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70000"/>
              </a:lnSpc>
              <a:spcBef>
                <a:spcPts val="1700"/>
              </a:spcBef>
              <a:defRPr spc="-70" sz="7000">
                <a:solidFill>
                  <a:srgbClr val="3E4044"/>
                </a:solidFill>
              </a:defRPr>
            </a:lvl1pPr>
          </a:lstStyle>
          <a:p>
            <a:pPr/>
            <a:r>
              <a:t>Resources from my other workshops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DEVELOPING A CHILDREN’S MINISTRY MANUAL"/>
          <p:cNvSpPr txBox="1"/>
          <p:nvPr>
            <p:ph type="body" idx="21"/>
          </p:nvPr>
        </p:nvSpPr>
        <p:spPr>
          <a:xfrm>
            <a:off x="2592592" y="12198271"/>
            <a:ext cx="19621501" cy="850901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pc="-39" sz="4000">
                <a:solidFill>
                  <a:srgbClr val="3E4044"/>
                </a:solidFill>
              </a:defRPr>
            </a:lvl1pPr>
          </a:lstStyle>
          <a:p>
            <a:pPr/>
            <a:r>
              <a:t>DEVELOPING A CHILDREN’S MINISTRY MANUAL</a:t>
            </a:r>
          </a:p>
        </p:txBody>
      </p:sp>
      <p:pic>
        <p:nvPicPr>
          <p:cNvPr id="225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3199" t="4648" r="3470" b="8479"/>
          <a:stretch>
            <a:fillRect/>
          </a:stretch>
        </p:blipFill>
        <p:spPr>
          <a:xfrm>
            <a:off x="20336913" y="10470028"/>
            <a:ext cx="2895601" cy="2398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75" fill="norm" stroke="1" extrusionOk="0">
                <a:moveTo>
                  <a:pt x="9912" y="0"/>
                </a:moveTo>
                <a:cubicBezTo>
                  <a:pt x="9719" y="81"/>
                  <a:pt x="9492" y="330"/>
                  <a:pt x="9041" y="896"/>
                </a:cubicBezTo>
                <a:lnTo>
                  <a:pt x="8583" y="1474"/>
                </a:lnTo>
                <a:lnTo>
                  <a:pt x="8355" y="1763"/>
                </a:lnTo>
                <a:lnTo>
                  <a:pt x="8242" y="1692"/>
                </a:lnTo>
                <a:lnTo>
                  <a:pt x="8133" y="1638"/>
                </a:lnTo>
                <a:cubicBezTo>
                  <a:pt x="8053" y="1598"/>
                  <a:pt x="7969" y="1572"/>
                  <a:pt x="7887" y="1553"/>
                </a:cubicBezTo>
                <a:cubicBezTo>
                  <a:pt x="7829" y="1541"/>
                  <a:pt x="7774" y="1535"/>
                  <a:pt x="7718" y="1531"/>
                </a:cubicBezTo>
                <a:cubicBezTo>
                  <a:pt x="7692" y="1530"/>
                  <a:pt x="7664" y="1524"/>
                  <a:pt x="7638" y="1524"/>
                </a:cubicBezTo>
                <a:cubicBezTo>
                  <a:pt x="7582" y="1525"/>
                  <a:pt x="7550" y="1537"/>
                  <a:pt x="7508" y="1542"/>
                </a:cubicBezTo>
                <a:cubicBezTo>
                  <a:pt x="7378" y="1567"/>
                  <a:pt x="7262" y="1613"/>
                  <a:pt x="7188" y="1703"/>
                </a:cubicBezTo>
                <a:cubicBezTo>
                  <a:pt x="7000" y="1929"/>
                  <a:pt x="6985" y="2387"/>
                  <a:pt x="7153" y="2824"/>
                </a:cubicBezTo>
                <a:lnTo>
                  <a:pt x="7268" y="3120"/>
                </a:lnTo>
                <a:lnTo>
                  <a:pt x="7055" y="3391"/>
                </a:lnTo>
                <a:lnTo>
                  <a:pt x="6842" y="3659"/>
                </a:lnTo>
                <a:lnTo>
                  <a:pt x="6842" y="3662"/>
                </a:lnTo>
                <a:lnTo>
                  <a:pt x="6783" y="3637"/>
                </a:lnTo>
                <a:lnTo>
                  <a:pt x="6454" y="3516"/>
                </a:lnTo>
                <a:cubicBezTo>
                  <a:pt x="6200" y="3423"/>
                  <a:pt x="6099" y="3398"/>
                  <a:pt x="5989" y="3427"/>
                </a:cubicBezTo>
                <a:cubicBezTo>
                  <a:pt x="5956" y="3438"/>
                  <a:pt x="5922" y="3446"/>
                  <a:pt x="5880" y="3466"/>
                </a:cubicBezTo>
                <a:cubicBezTo>
                  <a:pt x="5819" y="3494"/>
                  <a:pt x="5757" y="3539"/>
                  <a:pt x="5702" y="3587"/>
                </a:cubicBezTo>
                <a:cubicBezTo>
                  <a:pt x="5673" y="3617"/>
                  <a:pt x="5645" y="3648"/>
                  <a:pt x="5622" y="3684"/>
                </a:cubicBezTo>
                <a:cubicBezTo>
                  <a:pt x="5570" y="3767"/>
                  <a:pt x="5536" y="3868"/>
                  <a:pt x="5518" y="3980"/>
                </a:cubicBezTo>
                <a:cubicBezTo>
                  <a:pt x="5499" y="4227"/>
                  <a:pt x="5548" y="4562"/>
                  <a:pt x="5649" y="4797"/>
                </a:cubicBezTo>
                <a:cubicBezTo>
                  <a:pt x="5650" y="4800"/>
                  <a:pt x="5650" y="4802"/>
                  <a:pt x="5652" y="4805"/>
                </a:cubicBezTo>
                <a:cubicBezTo>
                  <a:pt x="5674" y="4857"/>
                  <a:pt x="5690" y="4897"/>
                  <a:pt x="5699" y="4933"/>
                </a:cubicBezTo>
                <a:cubicBezTo>
                  <a:pt x="5707" y="4968"/>
                  <a:pt x="5710" y="5000"/>
                  <a:pt x="5702" y="5033"/>
                </a:cubicBezTo>
                <a:cubicBezTo>
                  <a:pt x="5687" y="5104"/>
                  <a:pt x="5633" y="5188"/>
                  <a:pt x="5524" y="5347"/>
                </a:cubicBezTo>
                <a:lnTo>
                  <a:pt x="5305" y="5668"/>
                </a:lnTo>
                <a:lnTo>
                  <a:pt x="5296" y="5665"/>
                </a:lnTo>
                <a:lnTo>
                  <a:pt x="5228" y="5636"/>
                </a:lnTo>
                <a:lnTo>
                  <a:pt x="4997" y="5529"/>
                </a:lnTo>
                <a:cubicBezTo>
                  <a:pt x="4937" y="5501"/>
                  <a:pt x="4886" y="5488"/>
                  <a:pt x="4832" y="5469"/>
                </a:cubicBezTo>
                <a:cubicBezTo>
                  <a:pt x="4789" y="5454"/>
                  <a:pt x="4740" y="5432"/>
                  <a:pt x="4701" y="5422"/>
                </a:cubicBezTo>
                <a:cubicBezTo>
                  <a:pt x="4700" y="5422"/>
                  <a:pt x="4699" y="5422"/>
                  <a:pt x="4698" y="5422"/>
                </a:cubicBezTo>
                <a:cubicBezTo>
                  <a:pt x="4615" y="5401"/>
                  <a:pt x="4540" y="5392"/>
                  <a:pt x="4470" y="5394"/>
                </a:cubicBezTo>
                <a:cubicBezTo>
                  <a:pt x="4328" y="5400"/>
                  <a:pt x="4215" y="5460"/>
                  <a:pt x="4115" y="5572"/>
                </a:cubicBezTo>
                <a:cubicBezTo>
                  <a:pt x="4066" y="5627"/>
                  <a:pt x="4027" y="5691"/>
                  <a:pt x="4000" y="5765"/>
                </a:cubicBezTo>
                <a:cubicBezTo>
                  <a:pt x="3998" y="5769"/>
                  <a:pt x="3995" y="5775"/>
                  <a:pt x="3994" y="5779"/>
                </a:cubicBezTo>
                <a:cubicBezTo>
                  <a:pt x="3983" y="5810"/>
                  <a:pt x="3983" y="5848"/>
                  <a:pt x="3976" y="5883"/>
                </a:cubicBezTo>
                <a:cubicBezTo>
                  <a:pt x="3966" y="5937"/>
                  <a:pt x="3954" y="5990"/>
                  <a:pt x="3952" y="6050"/>
                </a:cubicBezTo>
                <a:cubicBezTo>
                  <a:pt x="3948" y="6240"/>
                  <a:pt x="3989" y="6456"/>
                  <a:pt x="4080" y="6689"/>
                </a:cubicBezTo>
                <a:lnTo>
                  <a:pt x="4210" y="7021"/>
                </a:lnTo>
                <a:lnTo>
                  <a:pt x="4195" y="7039"/>
                </a:lnTo>
                <a:lnTo>
                  <a:pt x="3940" y="7385"/>
                </a:lnTo>
                <a:lnTo>
                  <a:pt x="3937" y="7389"/>
                </a:lnTo>
                <a:lnTo>
                  <a:pt x="3674" y="7750"/>
                </a:lnTo>
                <a:lnTo>
                  <a:pt x="3455" y="7621"/>
                </a:lnTo>
                <a:cubicBezTo>
                  <a:pt x="3182" y="7458"/>
                  <a:pt x="2902" y="7408"/>
                  <a:pt x="2694" y="7464"/>
                </a:cubicBezTo>
                <a:cubicBezTo>
                  <a:pt x="2665" y="7475"/>
                  <a:pt x="2632" y="7483"/>
                  <a:pt x="2605" y="7500"/>
                </a:cubicBezTo>
                <a:cubicBezTo>
                  <a:pt x="2515" y="7556"/>
                  <a:pt x="2438" y="7641"/>
                  <a:pt x="2404" y="7707"/>
                </a:cubicBezTo>
                <a:cubicBezTo>
                  <a:pt x="2382" y="7759"/>
                  <a:pt x="2365" y="7822"/>
                  <a:pt x="2357" y="7892"/>
                </a:cubicBezTo>
                <a:cubicBezTo>
                  <a:pt x="2356" y="7897"/>
                  <a:pt x="2354" y="7902"/>
                  <a:pt x="2354" y="7907"/>
                </a:cubicBezTo>
                <a:cubicBezTo>
                  <a:pt x="2348" y="7957"/>
                  <a:pt x="2350" y="8015"/>
                  <a:pt x="2351" y="8071"/>
                </a:cubicBezTo>
                <a:cubicBezTo>
                  <a:pt x="2351" y="8110"/>
                  <a:pt x="2350" y="8147"/>
                  <a:pt x="2354" y="8189"/>
                </a:cubicBezTo>
                <a:cubicBezTo>
                  <a:pt x="2358" y="8240"/>
                  <a:pt x="2369" y="8294"/>
                  <a:pt x="2377" y="8346"/>
                </a:cubicBezTo>
                <a:cubicBezTo>
                  <a:pt x="2383" y="8379"/>
                  <a:pt x="2385" y="8412"/>
                  <a:pt x="2392" y="8446"/>
                </a:cubicBezTo>
                <a:cubicBezTo>
                  <a:pt x="2413" y="8538"/>
                  <a:pt x="2441" y="8629"/>
                  <a:pt x="2475" y="8713"/>
                </a:cubicBezTo>
                <a:lnTo>
                  <a:pt x="2602" y="9035"/>
                </a:lnTo>
                <a:lnTo>
                  <a:pt x="2593" y="9049"/>
                </a:lnTo>
                <a:lnTo>
                  <a:pt x="2585" y="9060"/>
                </a:lnTo>
                <a:lnTo>
                  <a:pt x="2401" y="9313"/>
                </a:lnTo>
                <a:lnTo>
                  <a:pt x="2395" y="9320"/>
                </a:lnTo>
                <a:cubicBezTo>
                  <a:pt x="2286" y="9469"/>
                  <a:pt x="2156" y="9646"/>
                  <a:pt x="2108" y="9713"/>
                </a:cubicBezTo>
                <a:cubicBezTo>
                  <a:pt x="2027" y="9826"/>
                  <a:pt x="2003" y="9824"/>
                  <a:pt x="1767" y="9695"/>
                </a:cubicBezTo>
                <a:cubicBezTo>
                  <a:pt x="1681" y="9647"/>
                  <a:pt x="1586" y="9611"/>
                  <a:pt x="1492" y="9588"/>
                </a:cubicBezTo>
                <a:cubicBezTo>
                  <a:pt x="1304" y="9541"/>
                  <a:pt x="1112" y="9542"/>
                  <a:pt x="971" y="9591"/>
                </a:cubicBezTo>
                <a:cubicBezTo>
                  <a:pt x="900" y="9616"/>
                  <a:pt x="842" y="9654"/>
                  <a:pt x="802" y="9702"/>
                </a:cubicBezTo>
                <a:cubicBezTo>
                  <a:pt x="762" y="9750"/>
                  <a:pt x="733" y="9812"/>
                  <a:pt x="713" y="9884"/>
                </a:cubicBezTo>
                <a:cubicBezTo>
                  <a:pt x="653" y="10101"/>
                  <a:pt x="685" y="10413"/>
                  <a:pt x="805" y="10734"/>
                </a:cubicBezTo>
                <a:cubicBezTo>
                  <a:pt x="872" y="10912"/>
                  <a:pt x="927" y="11084"/>
                  <a:pt x="927" y="11119"/>
                </a:cubicBezTo>
                <a:cubicBezTo>
                  <a:pt x="927" y="11119"/>
                  <a:pt x="924" y="11123"/>
                  <a:pt x="924" y="11123"/>
                </a:cubicBezTo>
                <a:cubicBezTo>
                  <a:pt x="924" y="11123"/>
                  <a:pt x="927" y="11126"/>
                  <a:pt x="927" y="11126"/>
                </a:cubicBezTo>
                <a:cubicBezTo>
                  <a:pt x="927" y="11165"/>
                  <a:pt x="716" y="11461"/>
                  <a:pt x="462" y="11783"/>
                </a:cubicBezTo>
                <a:cubicBezTo>
                  <a:pt x="363" y="11908"/>
                  <a:pt x="284" y="12012"/>
                  <a:pt x="222" y="12097"/>
                </a:cubicBezTo>
                <a:cubicBezTo>
                  <a:pt x="36" y="12354"/>
                  <a:pt x="0" y="12461"/>
                  <a:pt x="0" y="12629"/>
                </a:cubicBezTo>
                <a:cubicBezTo>
                  <a:pt x="0" y="12705"/>
                  <a:pt x="12" y="12776"/>
                  <a:pt x="30" y="12840"/>
                </a:cubicBezTo>
                <a:cubicBezTo>
                  <a:pt x="34" y="12855"/>
                  <a:pt x="39" y="12868"/>
                  <a:pt x="44" y="12883"/>
                </a:cubicBezTo>
                <a:cubicBezTo>
                  <a:pt x="65" y="12938"/>
                  <a:pt x="91" y="12989"/>
                  <a:pt x="124" y="13029"/>
                </a:cubicBezTo>
                <a:cubicBezTo>
                  <a:pt x="126" y="13031"/>
                  <a:pt x="125" y="13034"/>
                  <a:pt x="127" y="13036"/>
                </a:cubicBezTo>
                <a:cubicBezTo>
                  <a:pt x="138" y="13050"/>
                  <a:pt x="148" y="13068"/>
                  <a:pt x="160" y="13079"/>
                </a:cubicBezTo>
                <a:cubicBezTo>
                  <a:pt x="215" y="13127"/>
                  <a:pt x="252" y="13234"/>
                  <a:pt x="278" y="13350"/>
                </a:cubicBezTo>
                <a:cubicBezTo>
                  <a:pt x="334" y="13552"/>
                  <a:pt x="341" y="13774"/>
                  <a:pt x="266" y="13911"/>
                </a:cubicBezTo>
                <a:cubicBezTo>
                  <a:pt x="185" y="14061"/>
                  <a:pt x="206" y="14296"/>
                  <a:pt x="296" y="14478"/>
                </a:cubicBezTo>
                <a:cubicBezTo>
                  <a:pt x="325" y="14528"/>
                  <a:pt x="357" y="14576"/>
                  <a:pt x="400" y="14621"/>
                </a:cubicBezTo>
                <a:cubicBezTo>
                  <a:pt x="401" y="14623"/>
                  <a:pt x="404" y="14626"/>
                  <a:pt x="406" y="14628"/>
                </a:cubicBezTo>
                <a:cubicBezTo>
                  <a:pt x="415" y="14638"/>
                  <a:pt x="422" y="14655"/>
                  <a:pt x="432" y="14664"/>
                </a:cubicBezTo>
                <a:cubicBezTo>
                  <a:pt x="500" y="14721"/>
                  <a:pt x="557" y="14808"/>
                  <a:pt x="557" y="14860"/>
                </a:cubicBezTo>
                <a:cubicBezTo>
                  <a:pt x="557" y="14967"/>
                  <a:pt x="1005" y="15428"/>
                  <a:pt x="1110" y="15428"/>
                </a:cubicBezTo>
                <a:cubicBezTo>
                  <a:pt x="1211" y="15428"/>
                  <a:pt x="1714" y="15711"/>
                  <a:pt x="1756" y="15792"/>
                </a:cubicBezTo>
                <a:cubicBezTo>
                  <a:pt x="1775" y="15830"/>
                  <a:pt x="1874" y="15882"/>
                  <a:pt x="1978" y="15910"/>
                </a:cubicBezTo>
                <a:cubicBezTo>
                  <a:pt x="2081" y="15937"/>
                  <a:pt x="2250" y="16058"/>
                  <a:pt x="2351" y="16177"/>
                </a:cubicBezTo>
                <a:cubicBezTo>
                  <a:pt x="2463" y="16310"/>
                  <a:pt x="2599" y="16395"/>
                  <a:pt x="2703" y="16395"/>
                </a:cubicBezTo>
                <a:cubicBezTo>
                  <a:pt x="2796" y="16395"/>
                  <a:pt x="2929" y="16440"/>
                  <a:pt x="2996" y="16495"/>
                </a:cubicBezTo>
                <a:cubicBezTo>
                  <a:pt x="3063" y="16550"/>
                  <a:pt x="3312" y="16689"/>
                  <a:pt x="3550" y="16802"/>
                </a:cubicBezTo>
                <a:cubicBezTo>
                  <a:pt x="3787" y="16915"/>
                  <a:pt x="4144" y="17135"/>
                  <a:pt x="4343" y="17295"/>
                </a:cubicBezTo>
                <a:cubicBezTo>
                  <a:pt x="4542" y="17454"/>
                  <a:pt x="4734" y="17584"/>
                  <a:pt x="4769" y="17584"/>
                </a:cubicBezTo>
                <a:cubicBezTo>
                  <a:pt x="4805" y="17584"/>
                  <a:pt x="4888" y="17642"/>
                  <a:pt x="4953" y="17712"/>
                </a:cubicBezTo>
                <a:cubicBezTo>
                  <a:pt x="5017" y="17782"/>
                  <a:pt x="5131" y="17845"/>
                  <a:pt x="5205" y="17851"/>
                </a:cubicBezTo>
                <a:cubicBezTo>
                  <a:pt x="5365" y="17865"/>
                  <a:pt x="5503" y="17919"/>
                  <a:pt x="5832" y="18101"/>
                </a:cubicBezTo>
                <a:cubicBezTo>
                  <a:pt x="5968" y="18176"/>
                  <a:pt x="6157" y="18274"/>
                  <a:pt x="6253" y="18319"/>
                </a:cubicBezTo>
                <a:cubicBezTo>
                  <a:pt x="6348" y="18364"/>
                  <a:pt x="6410" y="18435"/>
                  <a:pt x="6389" y="18476"/>
                </a:cubicBezTo>
                <a:cubicBezTo>
                  <a:pt x="6357" y="18537"/>
                  <a:pt x="6516" y="18585"/>
                  <a:pt x="6673" y="18562"/>
                </a:cubicBezTo>
                <a:cubicBezTo>
                  <a:pt x="6694" y="18558"/>
                  <a:pt x="6761" y="18621"/>
                  <a:pt x="6821" y="18701"/>
                </a:cubicBezTo>
                <a:cubicBezTo>
                  <a:pt x="6881" y="18781"/>
                  <a:pt x="6971" y="18847"/>
                  <a:pt x="7019" y="18847"/>
                </a:cubicBezTo>
                <a:cubicBezTo>
                  <a:pt x="7068" y="18847"/>
                  <a:pt x="7190" y="18916"/>
                  <a:pt x="7289" y="19001"/>
                </a:cubicBezTo>
                <a:cubicBezTo>
                  <a:pt x="7388" y="19086"/>
                  <a:pt x="7504" y="19143"/>
                  <a:pt x="7546" y="19126"/>
                </a:cubicBezTo>
                <a:cubicBezTo>
                  <a:pt x="7588" y="19108"/>
                  <a:pt x="7718" y="19172"/>
                  <a:pt x="7837" y="19268"/>
                </a:cubicBezTo>
                <a:cubicBezTo>
                  <a:pt x="7955" y="19364"/>
                  <a:pt x="8086" y="19443"/>
                  <a:pt x="8127" y="19443"/>
                </a:cubicBezTo>
                <a:cubicBezTo>
                  <a:pt x="8168" y="19443"/>
                  <a:pt x="8244" y="19516"/>
                  <a:pt x="8295" y="19604"/>
                </a:cubicBezTo>
                <a:cubicBezTo>
                  <a:pt x="8371" y="19734"/>
                  <a:pt x="8407" y="19744"/>
                  <a:pt x="8479" y="19672"/>
                </a:cubicBezTo>
                <a:cubicBezTo>
                  <a:pt x="8551" y="19599"/>
                  <a:pt x="8584" y="19614"/>
                  <a:pt x="8660" y="19743"/>
                </a:cubicBezTo>
                <a:cubicBezTo>
                  <a:pt x="8711" y="19831"/>
                  <a:pt x="8783" y="19881"/>
                  <a:pt x="8819" y="19854"/>
                </a:cubicBezTo>
                <a:cubicBezTo>
                  <a:pt x="8856" y="19826"/>
                  <a:pt x="8905" y="19859"/>
                  <a:pt x="8926" y="19925"/>
                </a:cubicBezTo>
                <a:cubicBezTo>
                  <a:pt x="8947" y="19992"/>
                  <a:pt x="9003" y="20029"/>
                  <a:pt x="9050" y="20007"/>
                </a:cubicBezTo>
                <a:cubicBezTo>
                  <a:pt x="9097" y="19986"/>
                  <a:pt x="9264" y="20064"/>
                  <a:pt x="9423" y="20186"/>
                </a:cubicBezTo>
                <a:cubicBezTo>
                  <a:pt x="9582" y="20307"/>
                  <a:pt x="9749" y="20407"/>
                  <a:pt x="9790" y="20407"/>
                </a:cubicBezTo>
                <a:cubicBezTo>
                  <a:pt x="9832" y="20407"/>
                  <a:pt x="9943" y="20456"/>
                  <a:pt x="10039" y="20514"/>
                </a:cubicBezTo>
                <a:cubicBezTo>
                  <a:pt x="10744" y="20939"/>
                  <a:pt x="10997" y="21078"/>
                  <a:pt x="11066" y="21078"/>
                </a:cubicBezTo>
                <a:cubicBezTo>
                  <a:pt x="11110" y="21078"/>
                  <a:pt x="11179" y="21121"/>
                  <a:pt x="11220" y="21171"/>
                </a:cubicBezTo>
                <a:cubicBezTo>
                  <a:pt x="11262" y="21221"/>
                  <a:pt x="11455" y="21333"/>
                  <a:pt x="11650" y="21421"/>
                </a:cubicBezTo>
                <a:cubicBezTo>
                  <a:pt x="11957" y="21561"/>
                  <a:pt x="12150" y="21600"/>
                  <a:pt x="12310" y="21560"/>
                </a:cubicBezTo>
                <a:cubicBezTo>
                  <a:pt x="12333" y="21554"/>
                  <a:pt x="12356" y="21550"/>
                  <a:pt x="12378" y="21542"/>
                </a:cubicBezTo>
                <a:cubicBezTo>
                  <a:pt x="12427" y="21521"/>
                  <a:pt x="12475" y="21496"/>
                  <a:pt x="12520" y="21457"/>
                </a:cubicBezTo>
                <a:cubicBezTo>
                  <a:pt x="12611" y="21379"/>
                  <a:pt x="13142" y="20625"/>
                  <a:pt x="13701" y="19779"/>
                </a:cubicBezTo>
                <a:cubicBezTo>
                  <a:pt x="14261" y="18933"/>
                  <a:pt x="14874" y="18012"/>
                  <a:pt x="15060" y="17734"/>
                </a:cubicBezTo>
                <a:cubicBezTo>
                  <a:pt x="15155" y="17591"/>
                  <a:pt x="15399" y="17215"/>
                  <a:pt x="15501" y="17062"/>
                </a:cubicBezTo>
                <a:cubicBezTo>
                  <a:pt x="15898" y="16467"/>
                  <a:pt x="16245" y="15947"/>
                  <a:pt x="17224" y="14460"/>
                </a:cubicBezTo>
                <a:cubicBezTo>
                  <a:pt x="17804" y="13581"/>
                  <a:pt x="18410" y="12660"/>
                  <a:pt x="18574" y="12415"/>
                </a:cubicBezTo>
                <a:cubicBezTo>
                  <a:pt x="19214" y="11462"/>
                  <a:pt x="20168" y="10025"/>
                  <a:pt x="20567" y="9413"/>
                </a:cubicBezTo>
                <a:cubicBezTo>
                  <a:pt x="20635" y="9309"/>
                  <a:pt x="20668" y="9261"/>
                  <a:pt x="20727" y="9170"/>
                </a:cubicBezTo>
                <a:cubicBezTo>
                  <a:pt x="21029" y="8707"/>
                  <a:pt x="21158" y="8497"/>
                  <a:pt x="21248" y="8349"/>
                </a:cubicBezTo>
                <a:cubicBezTo>
                  <a:pt x="21395" y="8107"/>
                  <a:pt x="21483" y="7945"/>
                  <a:pt x="21511" y="7842"/>
                </a:cubicBezTo>
                <a:cubicBezTo>
                  <a:pt x="21524" y="7763"/>
                  <a:pt x="21537" y="7683"/>
                  <a:pt x="21538" y="7589"/>
                </a:cubicBezTo>
                <a:cubicBezTo>
                  <a:pt x="21537" y="7541"/>
                  <a:pt x="21536" y="7495"/>
                  <a:pt x="21532" y="7460"/>
                </a:cubicBezTo>
                <a:cubicBezTo>
                  <a:pt x="21527" y="7419"/>
                  <a:pt x="21519" y="7386"/>
                  <a:pt x="21505" y="7357"/>
                </a:cubicBezTo>
                <a:cubicBezTo>
                  <a:pt x="21493" y="7331"/>
                  <a:pt x="21476" y="7310"/>
                  <a:pt x="21455" y="7289"/>
                </a:cubicBezTo>
                <a:cubicBezTo>
                  <a:pt x="21453" y="7287"/>
                  <a:pt x="21451" y="7284"/>
                  <a:pt x="21449" y="7282"/>
                </a:cubicBezTo>
                <a:cubicBezTo>
                  <a:pt x="21448" y="7281"/>
                  <a:pt x="21447" y="7279"/>
                  <a:pt x="21446" y="7278"/>
                </a:cubicBezTo>
                <a:cubicBezTo>
                  <a:pt x="21422" y="7255"/>
                  <a:pt x="21392" y="7234"/>
                  <a:pt x="21354" y="7211"/>
                </a:cubicBezTo>
                <a:cubicBezTo>
                  <a:pt x="21303" y="7179"/>
                  <a:pt x="21258" y="7142"/>
                  <a:pt x="21224" y="7107"/>
                </a:cubicBezTo>
                <a:cubicBezTo>
                  <a:pt x="21190" y="7072"/>
                  <a:pt x="21171" y="7040"/>
                  <a:pt x="21171" y="7018"/>
                </a:cubicBezTo>
                <a:cubicBezTo>
                  <a:pt x="21171" y="6975"/>
                  <a:pt x="21265" y="6796"/>
                  <a:pt x="21384" y="6622"/>
                </a:cubicBezTo>
                <a:cubicBezTo>
                  <a:pt x="21503" y="6446"/>
                  <a:pt x="21565" y="6314"/>
                  <a:pt x="21588" y="6175"/>
                </a:cubicBezTo>
                <a:cubicBezTo>
                  <a:pt x="21596" y="6129"/>
                  <a:pt x="21600" y="6086"/>
                  <a:pt x="21600" y="6036"/>
                </a:cubicBezTo>
                <a:cubicBezTo>
                  <a:pt x="21600" y="5887"/>
                  <a:pt x="21577" y="5789"/>
                  <a:pt x="21493" y="5697"/>
                </a:cubicBezTo>
                <a:cubicBezTo>
                  <a:pt x="21390" y="5591"/>
                  <a:pt x="21190" y="5484"/>
                  <a:pt x="20798" y="5294"/>
                </a:cubicBezTo>
                <a:cubicBezTo>
                  <a:pt x="20741" y="5266"/>
                  <a:pt x="20677" y="5228"/>
                  <a:pt x="20614" y="5197"/>
                </a:cubicBezTo>
                <a:cubicBezTo>
                  <a:pt x="20541" y="5161"/>
                  <a:pt x="20426" y="5109"/>
                  <a:pt x="20398" y="5094"/>
                </a:cubicBezTo>
                <a:cubicBezTo>
                  <a:pt x="20109" y="4939"/>
                  <a:pt x="19788" y="4776"/>
                  <a:pt x="18856" y="4312"/>
                </a:cubicBezTo>
                <a:cubicBezTo>
                  <a:pt x="18312" y="4042"/>
                  <a:pt x="17813" y="3789"/>
                  <a:pt x="17745" y="3752"/>
                </a:cubicBezTo>
                <a:cubicBezTo>
                  <a:pt x="17735" y="3746"/>
                  <a:pt x="17575" y="3669"/>
                  <a:pt x="17541" y="3652"/>
                </a:cubicBezTo>
                <a:cubicBezTo>
                  <a:pt x="17316" y="3542"/>
                  <a:pt x="17213" y="3494"/>
                  <a:pt x="16834" y="3302"/>
                </a:cubicBezTo>
                <a:cubicBezTo>
                  <a:pt x="16181" y="2972"/>
                  <a:pt x="15144" y="2451"/>
                  <a:pt x="14533" y="2145"/>
                </a:cubicBezTo>
                <a:cubicBezTo>
                  <a:pt x="13922" y="1839"/>
                  <a:pt x="13370" y="1558"/>
                  <a:pt x="13302" y="1521"/>
                </a:cubicBezTo>
                <a:cubicBezTo>
                  <a:pt x="12903" y="1299"/>
                  <a:pt x="10934" y="322"/>
                  <a:pt x="10468" y="111"/>
                </a:cubicBezTo>
                <a:cubicBezTo>
                  <a:pt x="10276" y="36"/>
                  <a:pt x="10144" y="1"/>
                  <a:pt x="10036" y="0"/>
                </a:cubicBezTo>
                <a:lnTo>
                  <a:pt x="9912" y="0"/>
                </a:lnTo>
                <a:close/>
                <a:moveTo>
                  <a:pt x="7612" y="1671"/>
                </a:moveTo>
                <a:cubicBezTo>
                  <a:pt x="7704" y="1671"/>
                  <a:pt x="7878" y="1720"/>
                  <a:pt x="7999" y="1781"/>
                </a:cubicBezTo>
                <a:lnTo>
                  <a:pt x="8221" y="1892"/>
                </a:lnTo>
                <a:lnTo>
                  <a:pt x="7831" y="2377"/>
                </a:lnTo>
                <a:cubicBezTo>
                  <a:pt x="7615" y="2643"/>
                  <a:pt x="7414" y="2859"/>
                  <a:pt x="7387" y="2859"/>
                </a:cubicBezTo>
                <a:cubicBezTo>
                  <a:pt x="7317" y="2859"/>
                  <a:pt x="7159" y="2381"/>
                  <a:pt x="7159" y="2170"/>
                </a:cubicBezTo>
                <a:cubicBezTo>
                  <a:pt x="7159" y="1939"/>
                  <a:pt x="7401" y="1671"/>
                  <a:pt x="7612" y="1671"/>
                </a:cubicBezTo>
                <a:close/>
                <a:moveTo>
                  <a:pt x="6182" y="3623"/>
                </a:moveTo>
                <a:cubicBezTo>
                  <a:pt x="6348" y="3635"/>
                  <a:pt x="6510" y="3685"/>
                  <a:pt x="6572" y="3762"/>
                </a:cubicBezTo>
                <a:cubicBezTo>
                  <a:pt x="6643" y="3850"/>
                  <a:pt x="6597" y="3941"/>
                  <a:pt x="6262" y="4366"/>
                </a:cubicBezTo>
                <a:lnTo>
                  <a:pt x="5865" y="4865"/>
                </a:lnTo>
                <a:lnTo>
                  <a:pt x="5764" y="4630"/>
                </a:lnTo>
                <a:cubicBezTo>
                  <a:pt x="5616" y="4285"/>
                  <a:pt x="5618" y="3839"/>
                  <a:pt x="5770" y="3702"/>
                </a:cubicBezTo>
                <a:cubicBezTo>
                  <a:pt x="5845" y="3634"/>
                  <a:pt x="6015" y="3611"/>
                  <a:pt x="6182" y="3623"/>
                </a:cubicBezTo>
                <a:close/>
                <a:moveTo>
                  <a:pt x="4441" y="5590"/>
                </a:moveTo>
                <a:cubicBezTo>
                  <a:pt x="4520" y="5578"/>
                  <a:pt x="4611" y="5588"/>
                  <a:pt x="4704" y="5626"/>
                </a:cubicBezTo>
                <a:cubicBezTo>
                  <a:pt x="5088" y="5781"/>
                  <a:pt x="5091" y="5820"/>
                  <a:pt x="4740" y="6272"/>
                </a:cubicBezTo>
                <a:cubicBezTo>
                  <a:pt x="4561" y="6501"/>
                  <a:pt x="4396" y="6702"/>
                  <a:pt x="4373" y="6714"/>
                </a:cubicBezTo>
                <a:cubicBezTo>
                  <a:pt x="4314" y="6747"/>
                  <a:pt x="4157" y="6434"/>
                  <a:pt x="4109" y="6186"/>
                </a:cubicBezTo>
                <a:cubicBezTo>
                  <a:pt x="4048" y="5867"/>
                  <a:pt x="4202" y="5627"/>
                  <a:pt x="4441" y="5590"/>
                </a:cubicBezTo>
                <a:close/>
                <a:moveTo>
                  <a:pt x="2860" y="7621"/>
                </a:moveTo>
                <a:cubicBezTo>
                  <a:pt x="3054" y="7621"/>
                  <a:pt x="3455" y="7805"/>
                  <a:pt x="3455" y="7896"/>
                </a:cubicBezTo>
                <a:cubicBezTo>
                  <a:pt x="3455" y="7930"/>
                  <a:pt x="3290" y="8158"/>
                  <a:pt x="3088" y="8399"/>
                </a:cubicBezTo>
                <a:lnTo>
                  <a:pt x="2721" y="8838"/>
                </a:lnTo>
                <a:lnTo>
                  <a:pt x="2596" y="8506"/>
                </a:lnTo>
                <a:cubicBezTo>
                  <a:pt x="2528" y="8325"/>
                  <a:pt x="2473" y="8106"/>
                  <a:pt x="2472" y="8021"/>
                </a:cubicBezTo>
                <a:cubicBezTo>
                  <a:pt x="2470" y="7812"/>
                  <a:pt x="2655" y="7621"/>
                  <a:pt x="2860" y="7621"/>
                </a:cubicBezTo>
                <a:close/>
                <a:moveTo>
                  <a:pt x="1246" y="9706"/>
                </a:moveTo>
                <a:cubicBezTo>
                  <a:pt x="1345" y="9714"/>
                  <a:pt x="1455" y="9749"/>
                  <a:pt x="1575" y="9809"/>
                </a:cubicBezTo>
                <a:cubicBezTo>
                  <a:pt x="1693" y="9868"/>
                  <a:pt x="1788" y="9947"/>
                  <a:pt x="1788" y="9984"/>
                </a:cubicBezTo>
                <a:cubicBezTo>
                  <a:pt x="1788" y="10021"/>
                  <a:pt x="1646" y="10223"/>
                  <a:pt x="1471" y="10434"/>
                </a:cubicBezTo>
                <a:cubicBezTo>
                  <a:pt x="1297" y="10644"/>
                  <a:pt x="1133" y="10816"/>
                  <a:pt x="1104" y="10816"/>
                </a:cubicBezTo>
                <a:cubicBezTo>
                  <a:pt x="1025" y="10816"/>
                  <a:pt x="879" y="10511"/>
                  <a:pt x="832" y="10237"/>
                </a:cubicBezTo>
                <a:cubicBezTo>
                  <a:pt x="771" y="9885"/>
                  <a:pt x="951" y="9682"/>
                  <a:pt x="1246" y="9706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226" name="Resources"/>
          <p:cNvSpPr txBox="1"/>
          <p:nvPr/>
        </p:nvSpPr>
        <p:spPr>
          <a:xfrm>
            <a:off x="1639627" y="1401121"/>
            <a:ext cx="11407239" cy="2067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120000"/>
              </a:lnSpc>
              <a:spcBef>
                <a:spcPts val="5900"/>
              </a:spcBef>
              <a:defRPr b="1" spc="-387" sz="12900">
                <a:latin typeface="+mn-lt"/>
                <a:ea typeface="+mn-ea"/>
                <a:cs typeface="+mn-cs"/>
                <a:sym typeface="Superclarendon Regular"/>
              </a:defRPr>
            </a:lvl1pPr>
          </a:lstStyle>
          <a:p>
            <a:pPr/>
            <a:r>
              <a:t>Resources</a:t>
            </a:r>
          </a:p>
        </p:txBody>
      </p:sp>
      <p:sp>
        <p:nvSpPr>
          <p:cNvPr id="227" name="Church &amp; Casualty…"/>
          <p:cNvSpPr txBox="1"/>
          <p:nvPr/>
        </p:nvSpPr>
        <p:spPr>
          <a:xfrm>
            <a:off x="12810567" y="3349254"/>
            <a:ext cx="10968367" cy="2905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70000"/>
              </a:lnSpc>
              <a:spcBef>
                <a:spcPts val="1700"/>
              </a:spcBef>
              <a:defRPr spc="-98" sz="99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Church &amp; Casualty</a:t>
            </a:r>
          </a:p>
          <a:p>
            <a:pPr algn="l">
              <a:lnSpc>
                <a:spcPct val="70000"/>
              </a:lnSpc>
              <a:spcBef>
                <a:spcPts val="1700"/>
              </a:spcBef>
              <a:defRPr spc="-98" sz="9900">
                <a:solidFill>
                  <a:srgbClr val="3E4044"/>
                </a:solidFill>
                <a:latin typeface="Helvetica Neue Black Condensed"/>
                <a:ea typeface="Helvetica Neue Black Condensed"/>
                <a:cs typeface="Helvetica Neue Black Condensed"/>
                <a:sym typeface="Helvetica Neue Black Condensed"/>
              </a:defRPr>
            </a:pPr>
            <a:r>
              <a:t>Insurance</a:t>
            </a:r>
          </a:p>
        </p:txBody>
      </p:sp>
      <p:sp>
        <p:nvSpPr>
          <p:cNvPr id="228" name="www.churchmutual.com/98/Safety-Resources">
            <a:hlinkClick r:id="rId4" invalidUrl="" action="" tgtFrame="" tooltip="" history="1" highlightClick="0" endSnd="0"/>
          </p:cNvPr>
          <p:cNvSpPr txBox="1"/>
          <p:nvPr/>
        </p:nvSpPr>
        <p:spPr>
          <a:xfrm>
            <a:off x="13116227" y="6783395"/>
            <a:ext cx="10357048" cy="14852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spcBef>
                <a:spcPts val="1700"/>
              </a:spcBef>
              <a:defRPr spc="96" sz="4800" u="sng">
                <a:solidFill>
                  <a:srgbClr val="3E4044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  <a:hlinkClick r:id="rId5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5" invalidUrl="" action="" tgtFrame="" tooltip="" history="1" highlightClick="0" endSnd="0"/>
              </a:rPr>
              <a:t>www.churchmutual.com/98/Safety-Resources</a:t>
            </a:r>
          </a:p>
        </p:txBody>
      </p:sp>
      <p:pic>
        <p:nvPicPr>
          <p:cNvPr id="229" name="Screen Shot 2023-02-15 at 2.35.37 PM.png" descr="Screen Shot 2023-02-15 at 2.35.37 P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81131" y="3694798"/>
            <a:ext cx="10018604" cy="82770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8" grpId="1"/>
    </p:bldLst>
  </p:timing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5.png"/></Relationships>

</file>

<file path=ppt/theme/theme1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EEEEEE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 Regular"/>
        <a:ea typeface="Superclarendon Regular"/>
        <a:cs typeface="Superclarendon Regular"/>
      </a:majorFont>
      <a:minorFont>
        <a:latin typeface="Superclarendon Regular"/>
        <a:ea typeface="Superclarendon Regular"/>
        <a:cs typeface="Superclarendon Regular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6">
  <a:themeElements>
    <a:clrScheme name="New_Template6">
      <a:dk1>
        <a:srgbClr val="000000"/>
      </a:dk1>
      <a:lt1>
        <a:srgbClr val="FFFFFF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 Regular"/>
        <a:ea typeface="Superclarendon Regular"/>
        <a:cs typeface="Superclarendon Regular"/>
      </a:majorFont>
      <a:minorFont>
        <a:latin typeface="Superclarendon Regular"/>
        <a:ea typeface="Superclarendon Regular"/>
        <a:cs typeface="Superclarendon Regular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EEEEEE"/>
            </a:solidFill>
            <a:effectLst>
              <a:outerShdw sx="100000" sy="100000" kx="0" ky="0" algn="b" rotWithShape="0" blurRad="25400" dist="25400" dir="2388334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>
          <a:noFill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200" u="none" kumimoji="0" normalizeH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